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diagrams/data1.xml" ContentType="application/vnd.openxmlformats-officedocument.drawingml.diagramData+xml"/>
  <Override PartName="/ppt/diagrams/data5.xml" ContentType="application/vnd.openxmlformats-officedocument.drawingml.diagramData+xml"/>
  <Override PartName="/ppt/diagrams/data4.xml" ContentType="application/vnd.openxmlformats-officedocument.drawingml.diagramData+xml"/>
  <Override PartName="/ppt/diagrams/data3.xml" ContentType="application/vnd.openxmlformats-officedocument.drawingml.diagramData+xml"/>
  <Override PartName="/ppt/diagrams/data6.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diagrams/drawing2.xml" ContentType="application/vnd.ms-office.drawingml.diagramDrawing+xml"/>
  <Override PartName="/ppt/diagrams/layout2.xml" ContentType="application/vnd.openxmlformats-officedocument.drawingml.diagramLayout+xml"/>
  <Override PartName="/ppt/diagrams/colors2.xml" ContentType="application/vnd.openxmlformats-officedocument.drawingml.diagramColors+xml"/>
  <Override PartName="/ppt/diagrams/colors3.xml" ContentType="application/vnd.openxmlformats-officedocument.drawingml.diagramColors+xml"/>
  <Override PartName="/ppt/diagrams/quickStyle2.xml" ContentType="application/vnd.openxmlformats-officedocument.drawingml.diagramStyle+xml"/>
  <Override PartName="/ppt/diagrams/colors1.xml" ContentType="application/vnd.openxmlformats-officedocument.drawingml.diagramColors+xml"/>
  <Override PartName="/ppt/diagrams/quickStyle3.xml" ContentType="application/vnd.openxmlformats-officedocument.drawingml.diagramStyle+xml"/>
  <Override PartName="/ppt/diagrams/layout1.xml" ContentType="application/vnd.openxmlformats-officedocument.drawingml.diagramLayout+xml"/>
  <Override PartName="/ppt/diagrams/quickStyle1.xml" ContentType="application/vnd.openxmlformats-officedocument.drawingml.diagramStyle+xml"/>
  <Override PartName="/ppt/diagrams/drawing1.xml" ContentType="application/vnd.ms-office.drawingml.diagramDrawing+xml"/>
  <Override PartName="/ppt/diagrams/layout3.xml" ContentType="application/vnd.openxmlformats-officedocument.drawingml.diagramLayout+xml"/>
  <Override PartName="/ppt/diagrams/colors4.xml" ContentType="application/vnd.openxmlformats-officedocument.drawingml.diagramColors+xml"/>
  <Override PartName="/ppt/diagrams/drawing5.xml" ContentType="application/vnd.ms-office.drawingml.diagramDrawing+xml"/>
  <Override PartName="/ppt/diagrams/colors5.xml" ContentType="application/vnd.openxmlformats-officedocument.drawingml.diagramColors+xml"/>
  <Override PartName="/ppt/diagrams/quickStyle5.xml" ContentType="application/vnd.openxmlformats-officedocument.drawingml.diagramStyle+xml"/>
  <Override PartName="/ppt/diagrams/layout5.xml" ContentType="application/vnd.openxmlformats-officedocument.drawingml.diagramLayout+xml"/>
  <Override PartName="/ppt/diagrams/layout4.xml" ContentType="application/vnd.openxmlformats-officedocument.drawingml.diagramLayout+xml"/>
  <Override PartName="/ppt/diagrams/drawing4.xml" ContentType="application/vnd.ms-office.drawingml.diagramDrawing+xml"/>
  <Override PartName="/ppt/diagrams/quickStyle4.xml" ContentType="application/vnd.openxmlformats-officedocument.drawingml.diagramStyle+xml"/>
  <Override PartName="/ppt/theme/theme1.xml" ContentType="application/vnd.openxmlformats-officedocument.theme+xml"/>
  <Override PartName="/ppt/diagrams/quickStyle6.xml" ContentType="application/vnd.openxmlformats-officedocument.drawingml.diagramStyle+xml"/>
  <Override PartName="/ppt/diagrams/drawing3.xml" ContentType="application/vnd.ms-office.drawingml.diagramDrawing+xml"/>
  <Override PartName="/ppt/diagrams/layout6.xml" ContentType="application/vnd.openxmlformats-officedocument.drawingml.diagramLayout+xml"/>
  <Override PartName="/ppt/diagrams/drawing6.xml" ContentType="application/vnd.ms-office.drawingml.diagramDrawing+xml"/>
  <Override PartName="/ppt/diagrams/colors6.xml" ContentType="application/vnd.openxmlformats-officedocument.drawingml.diagramCol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 id="264" r:id="rId10"/>
    <p:sldId id="265"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24E"/>
    <a:srgbClr val="B9EF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CA5257-287C-4958-86FA-CC8798C925DC}" type="doc">
      <dgm:prSet loTypeId="urn:microsoft.com/office/officeart/2005/8/layout/vList3" loCatId="list" qsTypeId="urn:microsoft.com/office/officeart/2005/8/quickstyle/3d1" qsCatId="3D" csTypeId="urn:microsoft.com/office/officeart/2005/8/colors/accent1_2" csCatId="accent1" phldr="1"/>
      <dgm:spPr/>
    </dgm:pt>
    <dgm:pt modelId="{3B8E692D-4F96-48D2-B206-40FB519FC95F}">
      <dgm:prSet phldrT="[Text]" custT="1"/>
      <dgm:spPr/>
      <dgm:t>
        <a:bodyPr/>
        <a:lstStyle/>
        <a:p>
          <a:r>
            <a:rPr lang="de-DE" sz="1900" dirty="0" smtClean="0"/>
            <a:t>Eine Stuhlprobenuntersuchung hat den Nachweis von Krankheitserregern ergeben</a:t>
          </a:r>
          <a:endParaRPr lang="de-DE" sz="1900" dirty="0"/>
        </a:p>
      </dgm:t>
    </dgm:pt>
    <dgm:pt modelId="{E3FE18E8-83D2-41CF-857C-2FAEEB231A8E}" type="parTrans" cxnId="{6B7F8E6C-AC9A-442F-B002-5ECB5B5B5CEE}">
      <dgm:prSet/>
      <dgm:spPr/>
      <dgm:t>
        <a:bodyPr/>
        <a:lstStyle/>
        <a:p>
          <a:endParaRPr lang="de-DE"/>
        </a:p>
      </dgm:t>
    </dgm:pt>
    <dgm:pt modelId="{5829AF56-52C4-4DA8-B256-0A301E7AAD92}" type="sibTrans" cxnId="{6B7F8E6C-AC9A-442F-B002-5ECB5B5B5CEE}">
      <dgm:prSet/>
      <dgm:spPr/>
      <dgm:t>
        <a:bodyPr/>
        <a:lstStyle/>
        <a:p>
          <a:endParaRPr lang="de-DE"/>
        </a:p>
      </dgm:t>
    </dgm:pt>
    <dgm:pt modelId="{594E7C76-6792-4E3B-997B-FDE891D7614C}">
      <dgm:prSet phldrT="[Text]" custT="1"/>
      <dgm:spPr/>
      <dgm:t>
        <a:bodyPr/>
        <a:lstStyle/>
        <a:p>
          <a:r>
            <a:rPr lang="de-DE" sz="1900" dirty="0" smtClean="0"/>
            <a:t>Sie haben Durchfall von mehr als zwei dünnflüssigen Stühlen pro Tag</a:t>
          </a:r>
          <a:endParaRPr lang="de-DE" sz="1900" dirty="0"/>
        </a:p>
      </dgm:t>
    </dgm:pt>
    <dgm:pt modelId="{1A66F085-9197-4292-A6DD-710D15B20B2B}" type="parTrans" cxnId="{996C01C3-4D78-4D5C-A130-7568809791C9}">
      <dgm:prSet/>
      <dgm:spPr/>
      <dgm:t>
        <a:bodyPr/>
        <a:lstStyle/>
        <a:p>
          <a:endParaRPr lang="de-DE"/>
        </a:p>
      </dgm:t>
    </dgm:pt>
    <dgm:pt modelId="{B8E51C37-16EF-437D-AAA9-9BD6886A748E}" type="sibTrans" cxnId="{996C01C3-4D78-4D5C-A130-7568809791C9}">
      <dgm:prSet/>
      <dgm:spPr/>
      <dgm:t>
        <a:bodyPr/>
        <a:lstStyle/>
        <a:p>
          <a:endParaRPr lang="de-DE"/>
        </a:p>
      </dgm:t>
    </dgm:pt>
    <dgm:pt modelId="{BD189DBF-7699-4F3D-AF27-AC5BED727C2D}">
      <dgm:prSet phldrT="[Text]" custT="1"/>
      <dgm:spPr/>
      <dgm:t>
        <a:bodyPr/>
        <a:lstStyle/>
        <a:p>
          <a:r>
            <a:rPr lang="de-DE" sz="1900" dirty="0" smtClean="0"/>
            <a:t>Sie haben hohes Fieber mit schweren Kopf- Bauch- oder Gelenkschmerzen</a:t>
          </a:r>
          <a:endParaRPr lang="de-DE" sz="1900" dirty="0"/>
        </a:p>
      </dgm:t>
    </dgm:pt>
    <dgm:pt modelId="{426CAE4A-58FE-418E-9D98-0AF16BEE425C}" type="parTrans" cxnId="{B6A53027-00A5-4521-A77C-4E8887819C65}">
      <dgm:prSet/>
      <dgm:spPr/>
      <dgm:t>
        <a:bodyPr/>
        <a:lstStyle/>
        <a:p>
          <a:endParaRPr lang="de-DE"/>
        </a:p>
      </dgm:t>
    </dgm:pt>
    <dgm:pt modelId="{ADB7C548-764F-4B4D-9415-90603719F32E}" type="sibTrans" cxnId="{B6A53027-00A5-4521-A77C-4E8887819C65}">
      <dgm:prSet/>
      <dgm:spPr/>
      <dgm:t>
        <a:bodyPr/>
        <a:lstStyle/>
        <a:p>
          <a:endParaRPr lang="de-DE"/>
        </a:p>
      </dgm:t>
    </dgm:pt>
    <dgm:pt modelId="{67ACBF1C-5C92-4111-A7DF-4D0A8EB50483}" type="pres">
      <dgm:prSet presAssocID="{18CA5257-287C-4958-86FA-CC8798C925DC}" presName="linearFlow" presStyleCnt="0">
        <dgm:presLayoutVars>
          <dgm:dir/>
          <dgm:resizeHandles val="exact"/>
        </dgm:presLayoutVars>
      </dgm:prSet>
      <dgm:spPr/>
    </dgm:pt>
    <dgm:pt modelId="{9C1A1CA5-5C78-4C08-A108-2DA5BCA9922A}" type="pres">
      <dgm:prSet presAssocID="{3B8E692D-4F96-48D2-B206-40FB519FC95F}" presName="composite" presStyleCnt="0"/>
      <dgm:spPr/>
    </dgm:pt>
    <dgm:pt modelId="{8C2B768C-F0AB-45E1-BBA4-3EA214D0391E}" type="pres">
      <dgm:prSet presAssocID="{3B8E692D-4F96-48D2-B206-40FB519FC95F}" presName="imgShp" presStyleLbl="fgImgPlace1" presStyleIdx="0" presStyleCnt="3"/>
      <dgm:spPr>
        <a:prstGeom prst="flowChartSummingJunction">
          <a:avLst/>
        </a:prstGeom>
        <a:gradFill rotWithShape="0">
          <a:gsLst>
            <a:gs pos="0">
              <a:srgbClr val="FF0000"/>
            </a:gs>
            <a:gs pos="47500">
              <a:schemeClr val="accent1">
                <a:tint val="50000"/>
                <a:hueOff val="0"/>
                <a:satOff val="0"/>
                <a:lumOff val="0"/>
                <a:alphaOff val="0"/>
                <a:shade val="88000"/>
                <a:satMod val="105000"/>
              </a:schemeClr>
            </a:gs>
            <a:gs pos="58500">
              <a:schemeClr val="accent1">
                <a:tint val="50000"/>
                <a:hueOff val="0"/>
                <a:satOff val="0"/>
                <a:lumOff val="0"/>
                <a:alphaOff val="0"/>
                <a:shade val="88000"/>
                <a:satMod val="105000"/>
              </a:schemeClr>
            </a:gs>
            <a:gs pos="100000">
              <a:schemeClr val="accent1">
                <a:tint val="50000"/>
                <a:hueOff val="0"/>
                <a:satOff val="0"/>
                <a:lumOff val="0"/>
                <a:alphaOff val="0"/>
                <a:shade val="54000"/>
                <a:satMod val="105000"/>
              </a:schemeClr>
            </a:gs>
          </a:gsLst>
        </a:gradFill>
      </dgm:spPr>
    </dgm:pt>
    <dgm:pt modelId="{BD41B6AD-2CBC-4277-BE95-8C7A3EA628DC}" type="pres">
      <dgm:prSet presAssocID="{3B8E692D-4F96-48D2-B206-40FB519FC95F}" presName="txShp" presStyleLbl="node1" presStyleIdx="0" presStyleCnt="3">
        <dgm:presLayoutVars>
          <dgm:bulletEnabled val="1"/>
        </dgm:presLayoutVars>
      </dgm:prSet>
      <dgm:spPr/>
      <dgm:t>
        <a:bodyPr/>
        <a:lstStyle/>
        <a:p>
          <a:endParaRPr lang="de-DE"/>
        </a:p>
      </dgm:t>
    </dgm:pt>
    <dgm:pt modelId="{E52280DB-0561-4105-B4A8-EDA75FCF4784}" type="pres">
      <dgm:prSet presAssocID="{5829AF56-52C4-4DA8-B256-0A301E7AAD92}" presName="spacing" presStyleCnt="0"/>
      <dgm:spPr/>
    </dgm:pt>
    <dgm:pt modelId="{29C107A4-F819-4D4F-8A12-E7DCEB77AF44}" type="pres">
      <dgm:prSet presAssocID="{594E7C76-6792-4E3B-997B-FDE891D7614C}" presName="composite" presStyleCnt="0"/>
      <dgm:spPr/>
    </dgm:pt>
    <dgm:pt modelId="{32C55EB7-E403-484F-B919-E70341CCC3B2}" type="pres">
      <dgm:prSet presAssocID="{594E7C76-6792-4E3B-997B-FDE891D7614C}" presName="imgShp" presStyleLbl="fgImgPlace1" presStyleIdx="1" presStyleCnt="3"/>
      <dgm:spPr>
        <a:prstGeom prst="flowChartSummingJunction">
          <a:avLst/>
        </a:prstGeom>
        <a:gradFill rotWithShape="0">
          <a:gsLst>
            <a:gs pos="0">
              <a:srgbClr val="FF0000"/>
            </a:gs>
            <a:gs pos="47500">
              <a:schemeClr val="accent1">
                <a:tint val="50000"/>
                <a:hueOff val="0"/>
                <a:satOff val="0"/>
                <a:lumOff val="0"/>
                <a:alphaOff val="0"/>
                <a:shade val="88000"/>
                <a:satMod val="105000"/>
              </a:schemeClr>
            </a:gs>
            <a:gs pos="58500">
              <a:schemeClr val="accent1">
                <a:tint val="50000"/>
                <a:hueOff val="0"/>
                <a:satOff val="0"/>
                <a:lumOff val="0"/>
                <a:alphaOff val="0"/>
                <a:shade val="88000"/>
                <a:satMod val="105000"/>
              </a:schemeClr>
            </a:gs>
            <a:gs pos="100000">
              <a:schemeClr val="accent1">
                <a:tint val="50000"/>
                <a:hueOff val="0"/>
                <a:satOff val="0"/>
                <a:lumOff val="0"/>
                <a:alphaOff val="0"/>
                <a:shade val="54000"/>
                <a:satMod val="105000"/>
              </a:schemeClr>
            </a:gs>
          </a:gsLst>
        </a:gradFill>
      </dgm:spPr>
    </dgm:pt>
    <dgm:pt modelId="{BCE567A7-0696-4ACE-8630-52FEF27A286B}" type="pres">
      <dgm:prSet presAssocID="{594E7C76-6792-4E3B-997B-FDE891D7614C}" presName="txShp" presStyleLbl="node1" presStyleIdx="1" presStyleCnt="3">
        <dgm:presLayoutVars>
          <dgm:bulletEnabled val="1"/>
        </dgm:presLayoutVars>
      </dgm:prSet>
      <dgm:spPr/>
      <dgm:t>
        <a:bodyPr/>
        <a:lstStyle/>
        <a:p>
          <a:endParaRPr lang="de-DE"/>
        </a:p>
      </dgm:t>
    </dgm:pt>
    <dgm:pt modelId="{D4278AC7-18AE-4FFB-9567-8D7420F44066}" type="pres">
      <dgm:prSet presAssocID="{B8E51C37-16EF-437D-AAA9-9BD6886A748E}" presName="spacing" presStyleCnt="0"/>
      <dgm:spPr/>
    </dgm:pt>
    <dgm:pt modelId="{094C54CB-2DCB-4DA7-A061-8A0CDBB4D842}" type="pres">
      <dgm:prSet presAssocID="{BD189DBF-7699-4F3D-AF27-AC5BED727C2D}" presName="composite" presStyleCnt="0"/>
      <dgm:spPr/>
    </dgm:pt>
    <dgm:pt modelId="{C88FC921-1B77-40A5-8242-15B78715A42F}" type="pres">
      <dgm:prSet presAssocID="{BD189DBF-7699-4F3D-AF27-AC5BED727C2D}" presName="imgShp" presStyleLbl="fgImgPlace1" presStyleIdx="2" presStyleCnt="3"/>
      <dgm:spPr>
        <a:prstGeom prst="flowChartSummingJunction">
          <a:avLst/>
        </a:prstGeom>
        <a:gradFill rotWithShape="0">
          <a:gsLst>
            <a:gs pos="0">
              <a:srgbClr val="FF0000"/>
            </a:gs>
            <a:gs pos="47500">
              <a:schemeClr val="accent1">
                <a:tint val="50000"/>
                <a:hueOff val="0"/>
                <a:satOff val="0"/>
                <a:lumOff val="0"/>
                <a:alphaOff val="0"/>
                <a:shade val="88000"/>
                <a:satMod val="105000"/>
              </a:schemeClr>
            </a:gs>
            <a:gs pos="58500">
              <a:schemeClr val="accent1">
                <a:tint val="50000"/>
                <a:hueOff val="0"/>
                <a:satOff val="0"/>
                <a:lumOff val="0"/>
                <a:alphaOff val="0"/>
                <a:shade val="88000"/>
                <a:satMod val="105000"/>
              </a:schemeClr>
            </a:gs>
            <a:gs pos="100000">
              <a:schemeClr val="accent1">
                <a:tint val="50000"/>
                <a:hueOff val="0"/>
                <a:satOff val="0"/>
                <a:lumOff val="0"/>
                <a:alphaOff val="0"/>
                <a:shade val="54000"/>
                <a:satMod val="105000"/>
              </a:schemeClr>
            </a:gs>
          </a:gsLst>
        </a:gradFill>
      </dgm:spPr>
    </dgm:pt>
    <dgm:pt modelId="{90F9F848-079F-4B96-896C-B384DA8ADE3D}" type="pres">
      <dgm:prSet presAssocID="{BD189DBF-7699-4F3D-AF27-AC5BED727C2D}" presName="txShp" presStyleLbl="node1" presStyleIdx="2" presStyleCnt="3">
        <dgm:presLayoutVars>
          <dgm:bulletEnabled val="1"/>
        </dgm:presLayoutVars>
      </dgm:prSet>
      <dgm:spPr/>
      <dgm:t>
        <a:bodyPr/>
        <a:lstStyle/>
        <a:p>
          <a:endParaRPr lang="de-DE"/>
        </a:p>
      </dgm:t>
    </dgm:pt>
  </dgm:ptLst>
  <dgm:cxnLst>
    <dgm:cxn modelId="{996C01C3-4D78-4D5C-A130-7568809791C9}" srcId="{18CA5257-287C-4958-86FA-CC8798C925DC}" destId="{594E7C76-6792-4E3B-997B-FDE891D7614C}" srcOrd="1" destOrd="0" parTransId="{1A66F085-9197-4292-A6DD-710D15B20B2B}" sibTransId="{B8E51C37-16EF-437D-AAA9-9BD6886A748E}"/>
    <dgm:cxn modelId="{B6A53027-00A5-4521-A77C-4E8887819C65}" srcId="{18CA5257-287C-4958-86FA-CC8798C925DC}" destId="{BD189DBF-7699-4F3D-AF27-AC5BED727C2D}" srcOrd="2" destOrd="0" parTransId="{426CAE4A-58FE-418E-9D98-0AF16BEE425C}" sibTransId="{ADB7C548-764F-4B4D-9415-90603719F32E}"/>
    <dgm:cxn modelId="{CA3CB317-336F-466A-BBB7-211648C50732}" type="presOf" srcId="{3B8E692D-4F96-48D2-B206-40FB519FC95F}" destId="{BD41B6AD-2CBC-4277-BE95-8C7A3EA628DC}" srcOrd="0" destOrd="0" presId="urn:microsoft.com/office/officeart/2005/8/layout/vList3"/>
    <dgm:cxn modelId="{E7017C8D-A061-4BE6-83EF-364514677B51}" type="presOf" srcId="{594E7C76-6792-4E3B-997B-FDE891D7614C}" destId="{BCE567A7-0696-4ACE-8630-52FEF27A286B}" srcOrd="0" destOrd="0" presId="urn:microsoft.com/office/officeart/2005/8/layout/vList3"/>
    <dgm:cxn modelId="{B4D7C2BA-987B-4D82-A430-573877014A04}" type="presOf" srcId="{18CA5257-287C-4958-86FA-CC8798C925DC}" destId="{67ACBF1C-5C92-4111-A7DF-4D0A8EB50483}" srcOrd="0" destOrd="0" presId="urn:microsoft.com/office/officeart/2005/8/layout/vList3"/>
    <dgm:cxn modelId="{6B7F8E6C-AC9A-442F-B002-5ECB5B5B5CEE}" srcId="{18CA5257-287C-4958-86FA-CC8798C925DC}" destId="{3B8E692D-4F96-48D2-B206-40FB519FC95F}" srcOrd="0" destOrd="0" parTransId="{E3FE18E8-83D2-41CF-857C-2FAEEB231A8E}" sibTransId="{5829AF56-52C4-4DA8-B256-0A301E7AAD92}"/>
    <dgm:cxn modelId="{94B8E57E-EFD1-410A-B66A-993D324D9828}" type="presOf" srcId="{BD189DBF-7699-4F3D-AF27-AC5BED727C2D}" destId="{90F9F848-079F-4B96-896C-B384DA8ADE3D}" srcOrd="0" destOrd="0" presId="urn:microsoft.com/office/officeart/2005/8/layout/vList3"/>
    <dgm:cxn modelId="{E9FDF0FB-0F27-4664-B1EC-4D85603F5935}" type="presParOf" srcId="{67ACBF1C-5C92-4111-A7DF-4D0A8EB50483}" destId="{9C1A1CA5-5C78-4C08-A108-2DA5BCA9922A}" srcOrd="0" destOrd="0" presId="urn:microsoft.com/office/officeart/2005/8/layout/vList3"/>
    <dgm:cxn modelId="{8925A180-7CC8-4116-BE31-1FF59EE33892}" type="presParOf" srcId="{9C1A1CA5-5C78-4C08-A108-2DA5BCA9922A}" destId="{8C2B768C-F0AB-45E1-BBA4-3EA214D0391E}" srcOrd="0" destOrd="0" presId="urn:microsoft.com/office/officeart/2005/8/layout/vList3"/>
    <dgm:cxn modelId="{2B6A9718-7A20-4D01-9C70-14DD69014B20}" type="presParOf" srcId="{9C1A1CA5-5C78-4C08-A108-2DA5BCA9922A}" destId="{BD41B6AD-2CBC-4277-BE95-8C7A3EA628DC}" srcOrd="1" destOrd="0" presId="urn:microsoft.com/office/officeart/2005/8/layout/vList3"/>
    <dgm:cxn modelId="{88EDF0B0-9929-44DF-93F6-0D2762651719}" type="presParOf" srcId="{67ACBF1C-5C92-4111-A7DF-4D0A8EB50483}" destId="{E52280DB-0561-4105-B4A8-EDA75FCF4784}" srcOrd="1" destOrd="0" presId="urn:microsoft.com/office/officeart/2005/8/layout/vList3"/>
    <dgm:cxn modelId="{4596D6D4-0099-4853-8062-5BA975F0ABD3}" type="presParOf" srcId="{67ACBF1C-5C92-4111-A7DF-4D0A8EB50483}" destId="{29C107A4-F819-4D4F-8A12-E7DCEB77AF44}" srcOrd="2" destOrd="0" presId="urn:microsoft.com/office/officeart/2005/8/layout/vList3"/>
    <dgm:cxn modelId="{8B3B237E-CDDB-4F17-9CFF-1DC2BECF9F8D}" type="presParOf" srcId="{29C107A4-F819-4D4F-8A12-E7DCEB77AF44}" destId="{32C55EB7-E403-484F-B919-E70341CCC3B2}" srcOrd="0" destOrd="0" presId="urn:microsoft.com/office/officeart/2005/8/layout/vList3"/>
    <dgm:cxn modelId="{C23A4CE3-D152-436A-8897-595DB6EF6BC6}" type="presParOf" srcId="{29C107A4-F819-4D4F-8A12-E7DCEB77AF44}" destId="{BCE567A7-0696-4ACE-8630-52FEF27A286B}" srcOrd="1" destOrd="0" presId="urn:microsoft.com/office/officeart/2005/8/layout/vList3"/>
    <dgm:cxn modelId="{6AEC5502-325C-4FC0-8C5B-0E97D815C72F}" type="presParOf" srcId="{67ACBF1C-5C92-4111-A7DF-4D0A8EB50483}" destId="{D4278AC7-18AE-4FFB-9567-8D7420F44066}" srcOrd="3" destOrd="0" presId="urn:microsoft.com/office/officeart/2005/8/layout/vList3"/>
    <dgm:cxn modelId="{3C084B25-4431-45D2-BFCD-CA8E1C5E4D7C}" type="presParOf" srcId="{67ACBF1C-5C92-4111-A7DF-4D0A8EB50483}" destId="{094C54CB-2DCB-4DA7-A061-8A0CDBB4D842}" srcOrd="4" destOrd="0" presId="urn:microsoft.com/office/officeart/2005/8/layout/vList3"/>
    <dgm:cxn modelId="{28209C43-BEF8-4972-AA8E-65CD6C1A67E3}" type="presParOf" srcId="{094C54CB-2DCB-4DA7-A061-8A0CDBB4D842}" destId="{C88FC921-1B77-40A5-8242-15B78715A42F}" srcOrd="0" destOrd="0" presId="urn:microsoft.com/office/officeart/2005/8/layout/vList3"/>
    <dgm:cxn modelId="{0F1085C4-5895-4C67-8B5A-BF938E9B6825}" type="presParOf" srcId="{094C54CB-2DCB-4DA7-A061-8A0CDBB4D842}" destId="{90F9F848-079F-4B96-896C-B384DA8ADE3D}"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CA5257-287C-4958-86FA-CC8798C925DC}" type="doc">
      <dgm:prSet loTypeId="urn:microsoft.com/office/officeart/2005/8/layout/vList3" loCatId="list" qsTypeId="urn:microsoft.com/office/officeart/2005/8/quickstyle/3d1" qsCatId="3D" csTypeId="urn:microsoft.com/office/officeart/2005/8/colors/accent1_2" csCatId="accent1" phldr="1"/>
      <dgm:spPr/>
    </dgm:pt>
    <dgm:pt modelId="{3B8E692D-4F96-48D2-B206-40FB519FC95F}">
      <dgm:prSet phldrT="[Text]" custT="1"/>
      <dgm:spPr/>
      <dgm:t>
        <a:bodyPr/>
        <a:lstStyle/>
        <a:p>
          <a:r>
            <a:rPr lang="de-DE" sz="1900" dirty="0" smtClean="0"/>
            <a:t>Sie haben milchig- weiße Durchfälle mit hohem Flüssigkeitsverlust</a:t>
          </a:r>
          <a:endParaRPr lang="de-DE" sz="1900" dirty="0"/>
        </a:p>
      </dgm:t>
    </dgm:pt>
    <dgm:pt modelId="{E3FE18E8-83D2-41CF-857C-2FAEEB231A8E}" type="parTrans" cxnId="{6B7F8E6C-AC9A-442F-B002-5ECB5B5B5CEE}">
      <dgm:prSet/>
      <dgm:spPr/>
      <dgm:t>
        <a:bodyPr/>
        <a:lstStyle/>
        <a:p>
          <a:endParaRPr lang="de-DE"/>
        </a:p>
      </dgm:t>
    </dgm:pt>
    <dgm:pt modelId="{5829AF56-52C4-4DA8-B256-0A301E7AAD92}" type="sibTrans" cxnId="{6B7F8E6C-AC9A-442F-B002-5ECB5B5B5CEE}">
      <dgm:prSet/>
      <dgm:spPr/>
      <dgm:t>
        <a:bodyPr/>
        <a:lstStyle/>
        <a:p>
          <a:endParaRPr lang="de-DE"/>
        </a:p>
      </dgm:t>
    </dgm:pt>
    <dgm:pt modelId="{594E7C76-6792-4E3B-997B-FDE891D7614C}">
      <dgm:prSet phldrT="[Text]" custT="1"/>
      <dgm:spPr/>
      <dgm:t>
        <a:bodyPr/>
        <a:lstStyle/>
        <a:p>
          <a:r>
            <a:rPr lang="de-DE" sz="1900" dirty="0" smtClean="0"/>
            <a:t>Sie entdecken bei sich eine gelb Färbung der Haut und der Augäpfel, fühlen sich schwach und leiden an Appetitlosigkeit</a:t>
          </a:r>
          <a:endParaRPr lang="de-DE" sz="1900" dirty="0"/>
        </a:p>
      </dgm:t>
    </dgm:pt>
    <dgm:pt modelId="{1A66F085-9197-4292-A6DD-710D15B20B2B}" type="parTrans" cxnId="{996C01C3-4D78-4D5C-A130-7568809791C9}">
      <dgm:prSet/>
      <dgm:spPr/>
      <dgm:t>
        <a:bodyPr/>
        <a:lstStyle/>
        <a:p>
          <a:endParaRPr lang="de-DE"/>
        </a:p>
      </dgm:t>
    </dgm:pt>
    <dgm:pt modelId="{B8E51C37-16EF-437D-AAA9-9BD6886A748E}" type="sibTrans" cxnId="{996C01C3-4D78-4D5C-A130-7568809791C9}">
      <dgm:prSet/>
      <dgm:spPr/>
      <dgm:t>
        <a:bodyPr/>
        <a:lstStyle/>
        <a:p>
          <a:endParaRPr lang="de-DE"/>
        </a:p>
      </dgm:t>
    </dgm:pt>
    <dgm:pt modelId="{BD189DBF-7699-4F3D-AF27-AC5BED727C2D}">
      <dgm:prSet phldrT="[Text]" custT="1"/>
      <dgm:spPr/>
      <dgm:t>
        <a:bodyPr/>
        <a:lstStyle/>
        <a:p>
          <a:r>
            <a:rPr lang="de-DE" sz="1900" dirty="0" smtClean="0"/>
            <a:t>Sie haben Wunden oder offene Stellen von Hauterkrankungen, die gerötet, schmierig nässend und geschwollen sind. Ein wirkungsvoller Verband ist nicht möglich</a:t>
          </a:r>
          <a:endParaRPr lang="de-DE" sz="1900" dirty="0"/>
        </a:p>
      </dgm:t>
    </dgm:pt>
    <dgm:pt modelId="{426CAE4A-58FE-418E-9D98-0AF16BEE425C}" type="parTrans" cxnId="{B6A53027-00A5-4521-A77C-4E8887819C65}">
      <dgm:prSet/>
      <dgm:spPr/>
      <dgm:t>
        <a:bodyPr/>
        <a:lstStyle/>
        <a:p>
          <a:endParaRPr lang="de-DE"/>
        </a:p>
      </dgm:t>
    </dgm:pt>
    <dgm:pt modelId="{ADB7C548-764F-4B4D-9415-90603719F32E}" type="sibTrans" cxnId="{B6A53027-00A5-4521-A77C-4E8887819C65}">
      <dgm:prSet/>
      <dgm:spPr/>
      <dgm:t>
        <a:bodyPr/>
        <a:lstStyle/>
        <a:p>
          <a:endParaRPr lang="de-DE"/>
        </a:p>
      </dgm:t>
    </dgm:pt>
    <dgm:pt modelId="{67ACBF1C-5C92-4111-A7DF-4D0A8EB50483}" type="pres">
      <dgm:prSet presAssocID="{18CA5257-287C-4958-86FA-CC8798C925DC}" presName="linearFlow" presStyleCnt="0">
        <dgm:presLayoutVars>
          <dgm:dir/>
          <dgm:resizeHandles val="exact"/>
        </dgm:presLayoutVars>
      </dgm:prSet>
      <dgm:spPr/>
    </dgm:pt>
    <dgm:pt modelId="{9C1A1CA5-5C78-4C08-A108-2DA5BCA9922A}" type="pres">
      <dgm:prSet presAssocID="{3B8E692D-4F96-48D2-B206-40FB519FC95F}" presName="composite" presStyleCnt="0"/>
      <dgm:spPr/>
    </dgm:pt>
    <dgm:pt modelId="{8C2B768C-F0AB-45E1-BBA4-3EA214D0391E}" type="pres">
      <dgm:prSet presAssocID="{3B8E692D-4F96-48D2-B206-40FB519FC95F}" presName="imgShp" presStyleLbl="fgImgPlace1" presStyleIdx="0" presStyleCnt="3"/>
      <dgm:spPr>
        <a:prstGeom prst="flowChartSummingJunction">
          <a:avLst/>
        </a:prstGeom>
        <a:gradFill rotWithShape="0">
          <a:gsLst>
            <a:gs pos="0">
              <a:srgbClr val="FF0000"/>
            </a:gs>
            <a:gs pos="47500">
              <a:schemeClr val="accent1">
                <a:tint val="50000"/>
                <a:hueOff val="0"/>
                <a:satOff val="0"/>
                <a:lumOff val="0"/>
                <a:alphaOff val="0"/>
                <a:shade val="88000"/>
                <a:satMod val="105000"/>
              </a:schemeClr>
            </a:gs>
            <a:gs pos="58500">
              <a:schemeClr val="accent1">
                <a:tint val="50000"/>
                <a:hueOff val="0"/>
                <a:satOff val="0"/>
                <a:lumOff val="0"/>
                <a:alphaOff val="0"/>
                <a:shade val="88000"/>
                <a:satMod val="105000"/>
              </a:schemeClr>
            </a:gs>
            <a:gs pos="100000">
              <a:schemeClr val="accent1">
                <a:tint val="50000"/>
                <a:hueOff val="0"/>
                <a:satOff val="0"/>
                <a:lumOff val="0"/>
                <a:alphaOff val="0"/>
                <a:shade val="54000"/>
                <a:satMod val="105000"/>
              </a:schemeClr>
            </a:gs>
          </a:gsLst>
        </a:gradFill>
      </dgm:spPr>
    </dgm:pt>
    <dgm:pt modelId="{BD41B6AD-2CBC-4277-BE95-8C7A3EA628DC}" type="pres">
      <dgm:prSet presAssocID="{3B8E692D-4F96-48D2-B206-40FB519FC95F}" presName="txShp" presStyleLbl="node1" presStyleIdx="0" presStyleCnt="3">
        <dgm:presLayoutVars>
          <dgm:bulletEnabled val="1"/>
        </dgm:presLayoutVars>
      </dgm:prSet>
      <dgm:spPr/>
      <dgm:t>
        <a:bodyPr/>
        <a:lstStyle/>
        <a:p>
          <a:endParaRPr lang="de-DE"/>
        </a:p>
      </dgm:t>
    </dgm:pt>
    <dgm:pt modelId="{E52280DB-0561-4105-B4A8-EDA75FCF4784}" type="pres">
      <dgm:prSet presAssocID="{5829AF56-52C4-4DA8-B256-0A301E7AAD92}" presName="spacing" presStyleCnt="0"/>
      <dgm:spPr/>
    </dgm:pt>
    <dgm:pt modelId="{29C107A4-F819-4D4F-8A12-E7DCEB77AF44}" type="pres">
      <dgm:prSet presAssocID="{594E7C76-6792-4E3B-997B-FDE891D7614C}" presName="composite" presStyleCnt="0"/>
      <dgm:spPr/>
    </dgm:pt>
    <dgm:pt modelId="{32C55EB7-E403-484F-B919-E70341CCC3B2}" type="pres">
      <dgm:prSet presAssocID="{594E7C76-6792-4E3B-997B-FDE891D7614C}" presName="imgShp" presStyleLbl="fgImgPlace1" presStyleIdx="1" presStyleCnt="3"/>
      <dgm:spPr>
        <a:prstGeom prst="flowChartSummingJunction">
          <a:avLst/>
        </a:prstGeom>
        <a:gradFill rotWithShape="0">
          <a:gsLst>
            <a:gs pos="0">
              <a:srgbClr val="FF0000"/>
            </a:gs>
            <a:gs pos="47500">
              <a:schemeClr val="accent1">
                <a:tint val="50000"/>
                <a:hueOff val="0"/>
                <a:satOff val="0"/>
                <a:lumOff val="0"/>
                <a:alphaOff val="0"/>
                <a:shade val="88000"/>
                <a:satMod val="105000"/>
              </a:schemeClr>
            </a:gs>
            <a:gs pos="58500">
              <a:schemeClr val="accent1">
                <a:tint val="50000"/>
                <a:hueOff val="0"/>
                <a:satOff val="0"/>
                <a:lumOff val="0"/>
                <a:alphaOff val="0"/>
                <a:shade val="88000"/>
                <a:satMod val="105000"/>
              </a:schemeClr>
            </a:gs>
            <a:gs pos="100000">
              <a:schemeClr val="accent1">
                <a:tint val="50000"/>
                <a:hueOff val="0"/>
                <a:satOff val="0"/>
                <a:lumOff val="0"/>
                <a:alphaOff val="0"/>
                <a:shade val="54000"/>
                <a:satMod val="105000"/>
              </a:schemeClr>
            </a:gs>
          </a:gsLst>
        </a:gradFill>
      </dgm:spPr>
    </dgm:pt>
    <dgm:pt modelId="{BCE567A7-0696-4ACE-8630-52FEF27A286B}" type="pres">
      <dgm:prSet presAssocID="{594E7C76-6792-4E3B-997B-FDE891D7614C}" presName="txShp" presStyleLbl="node1" presStyleIdx="1" presStyleCnt="3">
        <dgm:presLayoutVars>
          <dgm:bulletEnabled val="1"/>
        </dgm:presLayoutVars>
      </dgm:prSet>
      <dgm:spPr/>
      <dgm:t>
        <a:bodyPr/>
        <a:lstStyle/>
        <a:p>
          <a:endParaRPr lang="de-DE"/>
        </a:p>
      </dgm:t>
    </dgm:pt>
    <dgm:pt modelId="{D4278AC7-18AE-4FFB-9567-8D7420F44066}" type="pres">
      <dgm:prSet presAssocID="{B8E51C37-16EF-437D-AAA9-9BD6886A748E}" presName="spacing" presStyleCnt="0"/>
      <dgm:spPr/>
    </dgm:pt>
    <dgm:pt modelId="{094C54CB-2DCB-4DA7-A061-8A0CDBB4D842}" type="pres">
      <dgm:prSet presAssocID="{BD189DBF-7699-4F3D-AF27-AC5BED727C2D}" presName="composite" presStyleCnt="0"/>
      <dgm:spPr/>
    </dgm:pt>
    <dgm:pt modelId="{C88FC921-1B77-40A5-8242-15B78715A42F}" type="pres">
      <dgm:prSet presAssocID="{BD189DBF-7699-4F3D-AF27-AC5BED727C2D}" presName="imgShp" presStyleLbl="fgImgPlace1" presStyleIdx="2" presStyleCnt="3"/>
      <dgm:spPr>
        <a:prstGeom prst="flowChartSummingJunction">
          <a:avLst/>
        </a:prstGeom>
        <a:gradFill rotWithShape="0">
          <a:gsLst>
            <a:gs pos="0">
              <a:srgbClr val="FF0000"/>
            </a:gs>
            <a:gs pos="47500">
              <a:schemeClr val="accent1">
                <a:tint val="50000"/>
                <a:hueOff val="0"/>
                <a:satOff val="0"/>
                <a:lumOff val="0"/>
                <a:alphaOff val="0"/>
                <a:shade val="88000"/>
                <a:satMod val="105000"/>
              </a:schemeClr>
            </a:gs>
            <a:gs pos="58500">
              <a:schemeClr val="accent1">
                <a:tint val="50000"/>
                <a:hueOff val="0"/>
                <a:satOff val="0"/>
                <a:lumOff val="0"/>
                <a:alphaOff val="0"/>
                <a:shade val="88000"/>
                <a:satMod val="105000"/>
              </a:schemeClr>
            </a:gs>
            <a:gs pos="100000">
              <a:schemeClr val="accent1">
                <a:tint val="50000"/>
                <a:hueOff val="0"/>
                <a:satOff val="0"/>
                <a:lumOff val="0"/>
                <a:alphaOff val="0"/>
                <a:shade val="54000"/>
                <a:satMod val="105000"/>
              </a:schemeClr>
            </a:gs>
          </a:gsLst>
        </a:gradFill>
      </dgm:spPr>
    </dgm:pt>
    <dgm:pt modelId="{90F9F848-079F-4B96-896C-B384DA8ADE3D}" type="pres">
      <dgm:prSet presAssocID="{BD189DBF-7699-4F3D-AF27-AC5BED727C2D}" presName="txShp" presStyleLbl="node1" presStyleIdx="2" presStyleCnt="3">
        <dgm:presLayoutVars>
          <dgm:bulletEnabled val="1"/>
        </dgm:presLayoutVars>
      </dgm:prSet>
      <dgm:spPr/>
      <dgm:t>
        <a:bodyPr/>
        <a:lstStyle/>
        <a:p>
          <a:endParaRPr lang="de-DE"/>
        </a:p>
      </dgm:t>
    </dgm:pt>
  </dgm:ptLst>
  <dgm:cxnLst>
    <dgm:cxn modelId="{996C01C3-4D78-4D5C-A130-7568809791C9}" srcId="{18CA5257-287C-4958-86FA-CC8798C925DC}" destId="{594E7C76-6792-4E3B-997B-FDE891D7614C}" srcOrd="1" destOrd="0" parTransId="{1A66F085-9197-4292-A6DD-710D15B20B2B}" sibTransId="{B8E51C37-16EF-437D-AAA9-9BD6886A748E}"/>
    <dgm:cxn modelId="{B6A53027-00A5-4521-A77C-4E8887819C65}" srcId="{18CA5257-287C-4958-86FA-CC8798C925DC}" destId="{BD189DBF-7699-4F3D-AF27-AC5BED727C2D}" srcOrd="2" destOrd="0" parTransId="{426CAE4A-58FE-418E-9D98-0AF16BEE425C}" sibTransId="{ADB7C548-764F-4B4D-9415-90603719F32E}"/>
    <dgm:cxn modelId="{02D83A89-1C10-4DA2-BA37-4F27301F19F3}" type="presOf" srcId="{BD189DBF-7699-4F3D-AF27-AC5BED727C2D}" destId="{90F9F848-079F-4B96-896C-B384DA8ADE3D}" srcOrd="0" destOrd="0" presId="urn:microsoft.com/office/officeart/2005/8/layout/vList3"/>
    <dgm:cxn modelId="{17F3D07F-1BBA-4DA2-9E9C-0AC8E392E516}" type="presOf" srcId="{3B8E692D-4F96-48D2-B206-40FB519FC95F}" destId="{BD41B6AD-2CBC-4277-BE95-8C7A3EA628DC}" srcOrd="0" destOrd="0" presId="urn:microsoft.com/office/officeart/2005/8/layout/vList3"/>
    <dgm:cxn modelId="{EEAA6045-1F57-42F2-95C6-D3ED628C7D72}" type="presOf" srcId="{18CA5257-287C-4958-86FA-CC8798C925DC}" destId="{67ACBF1C-5C92-4111-A7DF-4D0A8EB50483}" srcOrd="0" destOrd="0" presId="urn:microsoft.com/office/officeart/2005/8/layout/vList3"/>
    <dgm:cxn modelId="{6B7F8E6C-AC9A-442F-B002-5ECB5B5B5CEE}" srcId="{18CA5257-287C-4958-86FA-CC8798C925DC}" destId="{3B8E692D-4F96-48D2-B206-40FB519FC95F}" srcOrd="0" destOrd="0" parTransId="{E3FE18E8-83D2-41CF-857C-2FAEEB231A8E}" sibTransId="{5829AF56-52C4-4DA8-B256-0A301E7AAD92}"/>
    <dgm:cxn modelId="{8353BF0F-A33D-41D1-8BBA-600638C2AE1C}" type="presOf" srcId="{594E7C76-6792-4E3B-997B-FDE891D7614C}" destId="{BCE567A7-0696-4ACE-8630-52FEF27A286B}" srcOrd="0" destOrd="0" presId="urn:microsoft.com/office/officeart/2005/8/layout/vList3"/>
    <dgm:cxn modelId="{695D3286-4A4C-45D4-92A9-60CBE104AEEB}" type="presParOf" srcId="{67ACBF1C-5C92-4111-A7DF-4D0A8EB50483}" destId="{9C1A1CA5-5C78-4C08-A108-2DA5BCA9922A}" srcOrd="0" destOrd="0" presId="urn:microsoft.com/office/officeart/2005/8/layout/vList3"/>
    <dgm:cxn modelId="{ACF4B783-A11B-487B-B2AD-77796CA6A511}" type="presParOf" srcId="{9C1A1CA5-5C78-4C08-A108-2DA5BCA9922A}" destId="{8C2B768C-F0AB-45E1-BBA4-3EA214D0391E}" srcOrd="0" destOrd="0" presId="urn:microsoft.com/office/officeart/2005/8/layout/vList3"/>
    <dgm:cxn modelId="{DD0D5FB0-E995-461D-82AE-67A51B8939F8}" type="presParOf" srcId="{9C1A1CA5-5C78-4C08-A108-2DA5BCA9922A}" destId="{BD41B6AD-2CBC-4277-BE95-8C7A3EA628DC}" srcOrd="1" destOrd="0" presId="urn:microsoft.com/office/officeart/2005/8/layout/vList3"/>
    <dgm:cxn modelId="{5AD728CF-5960-48D2-B1DC-C99555FA52B7}" type="presParOf" srcId="{67ACBF1C-5C92-4111-A7DF-4D0A8EB50483}" destId="{E52280DB-0561-4105-B4A8-EDA75FCF4784}" srcOrd="1" destOrd="0" presId="urn:microsoft.com/office/officeart/2005/8/layout/vList3"/>
    <dgm:cxn modelId="{1FAA6295-7805-4005-A638-031AE187774D}" type="presParOf" srcId="{67ACBF1C-5C92-4111-A7DF-4D0A8EB50483}" destId="{29C107A4-F819-4D4F-8A12-E7DCEB77AF44}" srcOrd="2" destOrd="0" presId="urn:microsoft.com/office/officeart/2005/8/layout/vList3"/>
    <dgm:cxn modelId="{ADB2F1C8-C953-41C8-BF9A-5780B6D4B062}" type="presParOf" srcId="{29C107A4-F819-4D4F-8A12-E7DCEB77AF44}" destId="{32C55EB7-E403-484F-B919-E70341CCC3B2}" srcOrd="0" destOrd="0" presId="urn:microsoft.com/office/officeart/2005/8/layout/vList3"/>
    <dgm:cxn modelId="{27318427-107B-4E3A-8561-B2609533EADE}" type="presParOf" srcId="{29C107A4-F819-4D4F-8A12-E7DCEB77AF44}" destId="{BCE567A7-0696-4ACE-8630-52FEF27A286B}" srcOrd="1" destOrd="0" presId="urn:microsoft.com/office/officeart/2005/8/layout/vList3"/>
    <dgm:cxn modelId="{BB52742C-847B-4240-A4C1-ACDEDBF98DB4}" type="presParOf" srcId="{67ACBF1C-5C92-4111-A7DF-4D0A8EB50483}" destId="{D4278AC7-18AE-4FFB-9567-8D7420F44066}" srcOrd="3" destOrd="0" presId="urn:microsoft.com/office/officeart/2005/8/layout/vList3"/>
    <dgm:cxn modelId="{7AB228A1-D67B-454D-87C5-E88B24A93FD6}" type="presParOf" srcId="{67ACBF1C-5C92-4111-A7DF-4D0A8EB50483}" destId="{094C54CB-2DCB-4DA7-A061-8A0CDBB4D842}" srcOrd="4" destOrd="0" presId="urn:microsoft.com/office/officeart/2005/8/layout/vList3"/>
    <dgm:cxn modelId="{68A000CA-7BE0-450E-93E7-A11D658C17F0}" type="presParOf" srcId="{094C54CB-2DCB-4DA7-A061-8A0CDBB4D842}" destId="{C88FC921-1B77-40A5-8242-15B78715A42F}" srcOrd="0" destOrd="0" presId="urn:microsoft.com/office/officeart/2005/8/layout/vList3"/>
    <dgm:cxn modelId="{C1B50980-78A8-459F-BE5D-82FFA7BE6F53}" type="presParOf" srcId="{094C54CB-2DCB-4DA7-A061-8A0CDBB4D842}" destId="{90F9F848-079F-4B96-896C-B384DA8ADE3D}"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AB8C60-3162-4DB5-8644-A9F884F24A9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e-DE"/>
        </a:p>
      </dgm:t>
    </dgm:pt>
    <dgm:pt modelId="{D2297EC2-2BDF-4137-AE50-83C70DCDA0ED}">
      <dgm:prSet phldrT="[Text]" custT="1"/>
      <dgm:spPr/>
      <dgm:t>
        <a:bodyPr/>
        <a:lstStyle/>
        <a:p>
          <a:r>
            <a:rPr lang="de-DE" sz="2200" dirty="0" smtClean="0"/>
            <a:t>1. Informieren Sie Ihren Arbeitgeber</a:t>
          </a:r>
          <a:endParaRPr lang="de-DE" sz="2200" dirty="0"/>
        </a:p>
      </dgm:t>
    </dgm:pt>
    <dgm:pt modelId="{94CDB23B-B823-4D68-A147-D364363F5A06}" type="parTrans" cxnId="{BE3FD52E-4358-4E98-80EF-A22C9CE1ACF0}">
      <dgm:prSet/>
      <dgm:spPr/>
      <dgm:t>
        <a:bodyPr/>
        <a:lstStyle/>
        <a:p>
          <a:endParaRPr lang="de-DE"/>
        </a:p>
      </dgm:t>
    </dgm:pt>
    <dgm:pt modelId="{2EEA0763-8BF1-4CC1-AFCD-DFB6536FB62B}" type="sibTrans" cxnId="{BE3FD52E-4358-4E98-80EF-A22C9CE1ACF0}">
      <dgm:prSet/>
      <dgm:spPr/>
      <dgm:t>
        <a:bodyPr/>
        <a:lstStyle/>
        <a:p>
          <a:endParaRPr lang="de-DE"/>
        </a:p>
      </dgm:t>
    </dgm:pt>
    <dgm:pt modelId="{646CCEE0-99E2-4CDA-BFC9-0B3752EB82A2}">
      <dgm:prSet phldrT="[Text]" custT="1"/>
      <dgm:spPr/>
      <dgm:t>
        <a:bodyPr/>
        <a:lstStyle/>
        <a:p>
          <a:r>
            <a:rPr lang="de-DE" sz="2200" dirty="0" smtClean="0"/>
            <a:t>2. Gehen Sie zum Arzt und lassen Sie sich untersuchen </a:t>
          </a:r>
          <a:endParaRPr lang="de-DE" sz="2200" dirty="0"/>
        </a:p>
      </dgm:t>
    </dgm:pt>
    <dgm:pt modelId="{9F8E1A5E-21D1-4D98-ACA0-2186E76B6E79}" type="parTrans" cxnId="{93163874-B310-4B37-8D4E-5EE7B8C89BD1}">
      <dgm:prSet/>
      <dgm:spPr/>
      <dgm:t>
        <a:bodyPr/>
        <a:lstStyle/>
        <a:p>
          <a:endParaRPr lang="de-DE"/>
        </a:p>
      </dgm:t>
    </dgm:pt>
    <dgm:pt modelId="{80649A75-33DD-4893-AA34-55DC301D49BA}" type="sibTrans" cxnId="{93163874-B310-4B37-8D4E-5EE7B8C89BD1}">
      <dgm:prSet/>
      <dgm:spPr/>
      <dgm:t>
        <a:bodyPr/>
        <a:lstStyle/>
        <a:p>
          <a:endParaRPr lang="de-DE"/>
        </a:p>
      </dgm:t>
    </dgm:pt>
    <dgm:pt modelId="{3BAD5A34-AA2E-4AB4-99A8-BD944F5F722B}">
      <dgm:prSet phldrT="[Text]" custT="1"/>
      <dgm:spPr/>
      <dgm:t>
        <a:bodyPr/>
        <a:lstStyle/>
        <a:p>
          <a:r>
            <a:rPr lang="de-DE" sz="2200" dirty="0" smtClean="0"/>
            <a:t>3. Halten Sie Ihren Arbeitgeber auf dem Laufenden</a:t>
          </a:r>
          <a:endParaRPr lang="de-DE" sz="2200" dirty="0"/>
        </a:p>
      </dgm:t>
    </dgm:pt>
    <dgm:pt modelId="{4A8598EE-9324-44E9-9415-4EFCB235DB4F}" type="parTrans" cxnId="{1DC8F01B-06AA-4853-BF81-454888CDA1DE}">
      <dgm:prSet/>
      <dgm:spPr/>
      <dgm:t>
        <a:bodyPr/>
        <a:lstStyle/>
        <a:p>
          <a:endParaRPr lang="de-DE"/>
        </a:p>
      </dgm:t>
    </dgm:pt>
    <dgm:pt modelId="{857F9AA4-B142-4750-93C3-2F6E7D3A6943}" type="sibTrans" cxnId="{1DC8F01B-06AA-4853-BF81-454888CDA1DE}">
      <dgm:prSet/>
      <dgm:spPr/>
      <dgm:t>
        <a:bodyPr/>
        <a:lstStyle/>
        <a:p>
          <a:endParaRPr lang="de-DE"/>
        </a:p>
      </dgm:t>
    </dgm:pt>
    <dgm:pt modelId="{7187707D-AFEF-4BF2-80AA-A675C4CFB155}" type="pres">
      <dgm:prSet presAssocID="{5CAB8C60-3162-4DB5-8644-A9F884F24A96}" presName="linear" presStyleCnt="0">
        <dgm:presLayoutVars>
          <dgm:dir/>
          <dgm:animLvl val="lvl"/>
          <dgm:resizeHandles val="exact"/>
        </dgm:presLayoutVars>
      </dgm:prSet>
      <dgm:spPr/>
      <dgm:t>
        <a:bodyPr/>
        <a:lstStyle/>
        <a:p>
          <a:endParaRPr lang="de-DE"/>
        </a:p>
      </dgm:t>
    </dgm:pt>
    <dgm:pt modelId="{C2176F24-A691-435A-8531-EB5D50CAFCA5}" type="pres">
      <dgm:prSet presAssocID="{D2297EC2-2BDF-4137-AE50-83C70DCDA0ED}" presName="parentLin" presStyleCnt="0"/>
      <dgm:spPr/>
    </dgm:pt>
    <dgm:pt modelId="{55CDFD4F-9C55-4513-8CEB-179630DE4DD1}" type="pres">
      <dgm:prSet presAssocID="{D2297EC2-2BDF-4137-AE50-83C70DCDA0ED}" presName="parentLeftMargin" presStyleLbl="node1" presStyleIdx="0" presStyleCnt="3"/>
      <dgm:spPr/>
      <dgm:t>
        <a:bodyPr/>
        <a:lstStyle/>
        <a:p>
          <a:endParaRPr lang="de-DE"/>
        </a:p>
      </dgm:t>
    </dgm:pt>
    <dgm:pt modelId="{39E4CBC6-7374-4C56-BDBE-B7F06AD84EB5}" type="pres">
      <dgm:prSet presAssocID="{D2297EC2-2BDF-4137-AE50-83C70DCDA0ED}" presName="parentText" presStyleLbl="node1" presStyleIdx="0" presStyleCnt="3" custScaleX="130612">
        <dgm:presLayoutVars>
          <dgm:chMax val="0"/>
          <dgm:bulletEnabled val="1"/>
        </dgm:presLayoutVars>
      </dgm:prSet>
      <dgm:spPr/>
      <dgm:t>
        <a:bodyPr/>
        <a:lstStyle/>
        <a:p>
          <a:endParaRPr lang="de-DE"/>
        </a:p>
      </dgm:t>
    </dgm:pt>
    <dgm:pt modelId="{1D4E8581-B0AE-4D00-9CC4-61CA786B7EF3}" type="pres">
      <dgm:prSet presAssocID="{D2297EC2-2BDF-4137-AE50-83C70DCDA0ED}" presName="negativeSpace" presStyleCnt="0"/>
      <dgm:spPr/>
    </dgm:pt>
    <dgm:pt modelId="{14792533-37B6-4FC5-A151-619049F9598A}" type="pres">
      <dgm:prSet presAssocID="{D2297EC2-2BDF-4137-AE50-83C70DCDA0ED}" presName="childText" presStyleLbl="conFgAcc1" presStyleIdx="0" presStyleCnt="3">
        <dgm:presLayoutVars>
          <dgm:bulletEnabled val="1"/>
        </dgm:presLayoutVars>
      </dgm:prSet>
      <dgm:spPr/>
    </dgm:pt>
    <dgm:pt modelId="{6D00AE86-E045-49E1-AB0A-EF7240D255EE}" type="pres">
      <dgm:prSet presAssocID="{2EEA0763-8BF1-4CC1-AFCD-DFB6536FB62B}" presName="spaceBetweenRectangles" presStyleCnt="0"/>
      <dgm:spPr/>
    </dgm:pt>
    <dgm:pt modelId="{7F699CA9-D698-4885-AA57-46B4CB7188A1}" type="pres">
      <dgm:prSet presAssocID="{646CCEE0-99E2-4CDA-BFC9-0B3752EB82A2}" presName="parentLin" presStyleCnt="0"/>
      <dgm:spPr/>
    </dgm:pt>
    <dgm:pt modelId="{FD806DD0-E7C1-4138-8E4D-2C693D6CE1EB}" type="pres">
      <dgm:prSet presAssocID="{646CCEE0-99E2-4CDA-BFC9-0B3752EB82A2}" presName="parentLeftMargin" presStyleLbl="node1" presStyleIdx="0" presStyleCnt="3"/>
      <dgm:spPr/>
      <dgm:t>
        <a:bodyPr/>
        <a:lstStyle/>
        <a:p>
          <a:endParaRPr lang="de-DE"/>
        </a:p>
      </dgm:t>
    </dgm:pt>
    <dgm:pt modelId="{F0AF2A9F-23AD-4C37-903D-6D030DEB9516}" type="pres">
      <dgm:prSet presAssocID="{646CCEE0-99E2-4CDA-BFC9-0B3752EB82A2}" presName="parentText" presStyleLbl="node1" presStyleIdx="1" presStyleCnt="3" custScaleX="130564">
        <dgm:presLayoutVars>
          <dgm:chMax val="0"/>
          <dgm:bulletEnabled val="1"/>
        </dgm:presLayoutVars>
      </dgm:prSet>
      <dgm:spPr/>
      <dgm:t>
        <a:bodyPr/>
        <a:lstStyle/>
        <a:p>
          <a:endParaRPr lang="de-DE"/>
        </a:p>
      </dgm:t>
    </dgm:pt>
    <dgm:pt modelId="{DD545E86-8BDF-4A67-83BD-8C4A1F926F13}" type="pres">
      <dgm:prSet presAssocID="{646CCEE0-99E2-4CDA-BFC9-0B3752EB82A2}" presName="negativeSpace" presStyleCnt="0"/>
      <dgm:spPr/>
    </dgm:pt>
    <dgm:pt modelId="{24F46C5A-094F-48EC-9D09-B8149A78B1F3}" type="pres">
      <dgm:prSet presAssocID="{646CCEE0-99E2-4CDA-BFC9-0B3752EB82A2}" presName="childText" presStyleLbl="conFgAcc1" presStyleIdx="1" presStyleCnt="3">
        <dgm:presLayoutVars>
          <dgm:bulletEnabled val="1"/>
        </dgm:presLayoutVars>
      </dgm:prSet>
      <dgm:spPr/>
    </dgm:pt>
    <dgm:pt modelId="{20CD500D-485A-4B2B-9EFB-C2C5501D35BE}" type="pres">
      <dgm:prSet presAssocID="{80649A75-33DD-4893-AA34-55DC301D49BA}" presName="spaceBetweenRectangles" presStyleCnt="0"/>
      <dgm:spPr/>
    </dgm:pt>
    <dgm:pt modelId="{50D7CB16-BC16-43D1-B6B3-06C644A1DD8A}" type="pres">
      <dgm:prSet presAssocID="{3BAD5A34-AA2E-4AB4-99A8-BD944F5F722B}" presName="parentLin" presStyleCnt="0"/>
      <dgm:spPr/>
    </dgm:pt>
    <dgm:pt modelId="{954D218C-2352-4443-8226-2523C5F439C5}" type="pres">
      <dgm:prSet presAssocID="{3BAD5A34-AA2E-4AB4-99A8-BD944F5F722B}" presName="parentLeftMargin" presStyleLbl="node1" presStyleIdx="1" presStyleCnt="3"/>
      <dgm:spPr/>
      <dgm:t>
        <a:bodyPr/>
        <a:lstStyle/>
        <a:p>
          <a:endParaRPr lang="de-DE"/>
        </a:p>
      </dgm:t>
    </dgm:pt>
    <dgm:pt modelId="{D373C1E2-A9B8-4CAC-B786-7AC08E1D22A5}" type="pres">
      <dgm:prSet presAssocID="{3BAD5A34-AA2E-4AB4-99A8-BD944F5F722B}" presName="parentText" presStyleLbl="node1" presStyleIdx="2" presStyleCnt="3" custScaleX="130564">
        <dgm:presLayoutVars>
          <dgm:chMax val="0"/>
          <dgm:bulletEnabled val="1"/>
        </dgm:presLayoutVars>
      </dgm:prSet>
      <dgm:spPr/>
      <dgm:t>
        <a:bodyPr/>
        <a:lstStyle/>
        <a:p>
          <a:endParaRPr lang="de-DE"/>
        </a:p>
      </dgm:t>
    </dgm:pt>
    <dgm:pt modelId="{925986AE-7172-4367-B735-B5C735C5DB0E}" type="pres">
      <dgm:prSet presAssocID="{3BAD5A34-AA2E-4AB4-99A8-BD944F5F722B}" presName="negativeSpace" presStyleCnt="0"/>
      <dgm:spPr/>
    </dgm:pt>
    <dgm:pt modelId="{273D3199-0282-4946-9290-29883DC5ED0E}" type="pres">
      <dgm:prSet presAssocID="{3BAD5A34-AA2E-4AB4-99A8-BD944F5F722B}" presName="childText" presStyleLbl="conFgAcc1" presStyleIdx="2" presStyleCnt="3" custLinFactNeighborX="388" custLinFactNeighborY="-4416">
        <dgm:presLayoutVars>
          <dgm:bulletEnabled val="1"/>
        </dgm:presLayoutVars>
      </dgm:prSet>
      <dgm:spPr/>
    </dgm:pt>
  </dgm:ptLst>
  <dgm:cxnLst>
    <dgm:cxn modelId="{7BCF3F09-6476-4441-98F4-34355CB07C92}" type="presOf" srcId="{646CCEE0-99E2-4CDA-BFC9-0B3752EB82A2}" destId="{F0AF2A9F-23AD-4C37-903D-6D030DEB9516}" srcOrd="1" destOrd="0" presId="urn:microsoft.com/office/officeart/2005/8/layout/list1"/>
    <dgm:cxn modelId="{46935A88-C9AF-4D17-9E68-F3D2F3DF77F1}" type="presOf" srcId="{5CAB8C60-3162-4DB5-8644-A9F884F24A96}" destId="{7187707D-AFEF-4BF2-80AA-A675C4CFB155}" srcOrd="0" destOrd="0" presId="urn:microsoft.com/office/officeart/2005/8/layout/list1"/>
    <dgm:cxn modelId="{E6F35C9E-B648-4BD5-9336-BCC9320F6AC8}" type="presOf" srcId="{646CCEE0-99E2-4CDA-BFC9-0B3752EB82A2}" destId="{FD806DD0-E7C1-4138-8E4D-2C693D6CE1EB}" srcOrd="0" destOrd="0" presId="urn:microsoft.com/office/officeart/2005/8/layout/list1"/>
    <dgm:cxn modelId="{66E5A2C2-5307-4456-89A8-A7CF2E384837}" type="presOf" srcId="{3BAD5A34-AA2E-4AB4-99A8-BD944F5F722B}" destId="{954D218C-2352-4443-8226-2523C5F439C5}" srcOrd="0" destOrd="0" presId="urn:microsoft.com/office/officeart/2005/8/layout/list1"/>
    <dgm:cxn modelId="{CA0AF887-ABE2-4AED-B40A-C285F92A4211}" type="presOf" srcId="{3BAD5A34-AA2E-4AB4-99A8-BD944F5F722B}" destId="{D373C1E2-A9B8-4CAC-B786-7AC08E1D22A5}" srcOrd="1" destOrd="0" presId="urn:microsoft.com/office/officeart/2005/8/layout/list1"/>
    <dgm:cxn modelId="{93163874-B310-4B37-8D4E-5EE7B8C89BD1}" srcId="{5CAB8C60-3162-4DB5-8644-A9F884F24A96}" destId="{646CCEE0-99E2-4CDA-BFC9-0B3752EB82A2}" srcOrd="1" destOrd="0" parTransId="{9F8E1A5E-21D1-4D98-ACA0-2186E76B6E79}" sibTransId="{80649A75-33DD-4893-AA34-55DC301D49BA}"/>
    <dgm:cxn modelId="{E8729A4C-85AB-4225-A52C-28FE2703F3F5}" type="presOf" srcId="{D2297EC2-2BDF-4137-AE50-83C70DCDA0ED}" destId="{55CDFD4F-9C55-4513-8CEB-179630DE4DD1}" srcOrd="0" destOrd="0" presId="urn:microsoft.com/office/officeart/2005/8/layout/list1"/>
    <dgm:cxn modelId="{269CB6F3-78F3-4E98-9FC7-194390C45D07}" type="presOf" srcId="{D2297EC2-2BDF-4137-AE50-83C70DCDA0ED}" destId="{39E4CBC6-7374-4C56-BDBE-B7F06AD84EB5}" srcOrd="1" destOrd="0" presId="urn:microsoft.com/office/officeart/2005/8/layout/list1"/>
    <dgm:cxn modelId="{1DC8F01B-06AA-4853-BF81-454888CDA1DE}" srcId="{5CAB8C60-3162-4DB5-8644-A9F884F24A96}" destId="{3BAD5A34-AA2E-4AB4-99A8-BD944F5F722B}" srcOrd="2" destOrd="0" parTransId="{4A8598EE-9324-44E9-9415-4EFCB235DB4F}" sibTransId="{857F9AA4-B142-4750-93C3-2F6E7D3A6943}"/>
    <dgm:cxn modelId="{BE3FD52E-4358-4E98-80EF-A22C9CE1ACF0}" srcId="{5CAB8C60-3162-4DB5-8644-A9F884F24A96}" destId="{D2297EC2-2BDF-4137-AE50-83C70DCDA0ED}" srcOrd="0" destOrd="0" parTransId="{94CDB23B-B823-4D68-A147-D364363F5A06}" sibTransId="{2EEA0763-8BF1-4CC1-AFCD-DFB6536FB62B}"/>
    <dgm:cxn modelId="{124EDD51-39C6-4637-992E-2D66F280B48F}" type="presParOf" srcId="{7187707D-AFEF-4BF2-80AA-A675C4CFB155}" destId="{C2176F24-A691-435A-8531-EB5D50CAFCA5}" srcOrd="0" destOrd="0" presId="urn:microsoft.com/office/officeart/2005/8/layout/list1"/>
    <dgm:cxn modelId="{5A98CFEA-2DC9-43D3-8DF1-0D097B7C6B7E}" type="presParOf" srcId="{C2176F24-A691-435A-8531-EB5D50CAFCA5}" destId="{55CDFD4F-9C55-4513-8CEB-179630DE4DD1}" srcOrd="0" destOrd="0" presId="urn:microsoft.com/office/officeart/2005/8/layout/list1"/>
    <dgm:cxn modelId="{D6F6941E-006A-42BC-8892-0191E39986FC}" type="presParOf" srcId="{C2176F24-A691-435A-8531-EB5D50CAFCA5}" destId="{39E4CBC6-7374-4C56-BDBE-B7F06AD84EB5}" srcOrd="1" destOrd="0" presId="urn:microsoft.com/office/officeart/2005/8/layout/list1"/>
    <dgm:cxn modelId="{048E1793-8656-4494-9D4D-91AFD4F984CF}" type="presParOf" srcId="{7187707D-AFEF-4BF2-80AA-A675C4CFB155}" destId="{1D4E8581-B0AE-4D00-9CC4-61CA786B7EF3}" srcOrd="1" destOrd="0" presId="urn:microsoft.com/office/officeart/2005/8/layout/list1"/>
    <dgm:cxn modelId="{C6D115EC-7848-48F3-AF1A-4DC98F559CBD}" type="presParOf" srcId="{7187707D-AFEF-4BF2-80AA-A675C4CFB155}" destId="{14792533-37B6-4FC5-A151-619049F9598A}" srcOrd="2" destOrd="0" presId="urn:microsoft.com/office/officeart/2005/8/layout/list1"/>
    <dgm:cxn modelId="{5296D045-A961-4C70-A3D5-9F212EDE2E42}" type="presParOf" srcId="{7187707D-AFEF-4BF2-80AA-A675C4CFB155}" destId="{6D00AE86-E045-49E1-AB0A-EF7240D255EE}" srcOrd="3" destOrd="0" presId="urn:microsoft.com/office/officeart/2005/8/layout/list1"/>
    <dgm:cxn modelId="{5075F842-8A61-452D-BBC6-ED5B9DB26A68}" type="presParOf" srcId="{7187707D-AFEF-4BF2-80AA-A675C4CFB155}" destId="{7F699CA9-D698-4885-AA57-46B4CB7188A1}" srcOrd="4" destOrd="0" presId="urn:microsoft.com/office/officeart/2005/8/layout/list1"/>
    <dgm:cxn modelId="{3D880033-0F40-494F-BB24-93AE94F6167E}" type="presParOf" srcId="{7F699CA9-D698-4885-AA57-46B4CB7188A1}" destId="{FD806DD0-E7C1-4138-8E4D-2C693D6CE1EB}" srcOrd="0" destOrd="0" presId="urn:microsoft.com/office/officeart/2005/8/layout/list1"/>
    <dgm:cxn modelId="{E49A9D23-4FBF-4CE9-8DCE-273006678FD5}" type="presParOf" srcId="{7F699CA9-D698-4885-AA57-46B4CB7188A1}" destId="{F0AF2A9F-23AD-4C37-903D-6D030DEB9516}" srcOrd="1" destOrd="0" presId="urn:microsoft.com/office/officeart/2005/8/layout/list1"/>
    <dgm:cxn modelId="{0F49769C-5A50-498F-9E51-EA941DB77C55}" type="presParOf" srcId="{7187707D-AFEF-4BF2-80AA-A675C4CFB155}" destId="{DD545E86-8BDF-4A67-83BD-8C4A1F926F13}" srcOrd="5" destOrd="0" presId="urn:microsoft.com/office/officeart/2005/8/layout/list1"/>
    <dgm:cxn modelId="{A8453DEE-DDCE-4A13-8AFF-06A15F029CEB}" type="presParOf" srcId="{7187707D-AFEF-4BF2-80AA-A675C4CFB155}" destId="{24F46C5A-094F-48EC-9D09-B8149A78B1F3}" srcOrd="6" destOrd="0" presId="urn:microsoft.com/office/officeart/2005/8/layout/list1"/>
    <dgm:cxn modelId="{B0EEB9B9-92E6-4D43-AB87-92B4379FD082}" type="presParOf" srcId="{7187707D-AFEF-4BF2-80AA-A675C4CFB155}" destId="{20CD500D-485A-4B2B-9EFB-C2C5501D35BE}" srcOrd="7" destOrd="0" presId="urn:microsoft.com/office/officeart/2005/8/layout/list1"/>
    <dgm:cxn modelId="{01ECE752-E520-4230-9BEF-7D788C23D247}" type="presParOf" srcId="{7187707D-AFEF-4BF2-80AA-A675C4CFB155}" destId="{50D7CB16-BC16-43D1-B6B3-06C644A1DD8A}" srcOrd="8" destOrd="0" presId="urn:microsoft.com/office/officeart/2005/8/layout/list1"/>
    <dgm:cxn modelId="{7485064C-AB60-49AD-96F1-EECF78E4746D}" type="presParOf" srcId="{50D7CB16-BC16-43D1-B6B3-06C644A1DD8A}" destId="{954D218C-2352-4443-8226-2523C5F439C5}" srcOrd="0" destOrd="0" presId="urn:microsoft.com/office/officeart/2005/8/layout/list1"/>
    <dgm:cxn modelId="{F15C8F47-B414-4587-A302-343B1E69F4E5}" type="presParOf" srcId="{50D7CB16-BC16-43D1-B6B3-06C644A1DD8A}" destId="{D373C1E2-A9B8-4CAC-B786-7AC08E1D22A5}" srcOrd="1" destOrd="0" presId="urn:microsoft.com/office/officeart/2005/8/layout/list1"/>
    <dgm:cxn modelId="{831F2859-7E5B-4410-8C28-3D4C662914D2}" type="presParOf" srcId="{7187707D-AFEF-4BF2-80AA-A675C4CFB155}" destId="{925986AE-7172-4367-B735-B5C735C5DB0E}" srcOrd="9" destOrd="0" presId="urn:microsoft.com/office/officeart/2005/8/layout/list1"/>
    <dgm:cxn modelId="{48F75783-36A8-48CD-BAFB-30F147933AAD}" type="presParOf" srcId="{7187707D-AFEF-4BF2-80AA-A675C4CFB155}" destId="{273D3199-0282-4946-9290-29883DC5ED0E}"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0A313A-988E-4D94-91CA-4DC73F11454A}"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de-DE"/>
        </a:p>
      </dgm:t>
    </dgm:pt>
    <dgm:pt modelId="{5E6FD1D8-263C-4232-8E14-D47D223A5425}">
      <dgm:prSet phldrT="[Text]"/>
      <dgm:spPr/>
      <dgm:t>
        <a:bodyPr/>
        <a:lstStyle/>
        <a:p>
          <a:r>
            <a:rPr lang="de-DE" dirty="0" smtClean="0"/>
            <a:t>informieren</a:t>
          </a:r>
          <a:endParaRPr lang="de-DE" dirty="0"/>
        </a:p>
      </dgm:t>
    </dgm:pt>
    <dgm:pt modelId="{AF376D42-7159-4EF8-8DF0-53AD739C8F69}" type="parTrans" cxnId="{0EF75F58-BAEF-44E7-AC59-F36655D334E6}">
      <dgm:prSet/>
      <dgm:spPr/>
      <dgm:t>
        <a:bodyPr/>
        <a:lstStyle/>
        <a:p>
          <a:endParaRPr lang="de-DE"/>
        </a:p>
      </dgm:t>
    </dgm:pt>
    <dgm:pt modelId="{E3895225-0E9E-434A-95E3-F2BFD30268B9}" type="sibTrans" cxnId="{0EF75F58-BAEF-44E7-AC59-F36655D334E6}">
      <dgm:prSet/>
      <dgm:spPr/>
      <dgm:t>
        <a:bodyPr/>
        <a:lstStyle/>
        <a:p>
          <a:endParaRPr lang="de-DE"/>
        </a:p>
      </dgm:t>
    </dgm:pt>
    <dgm:pt modelId="{5F6AB4C3-1115-45AF-8908-8FCD5DAA2ECD}">
      <dgm:prSet phldrT="[Text]"/>
      <dgm:spPr/>
      <dgm:t>
        <a:bodyPr/>
        <a:lstStyle/>
        <a:p>
          <a:r>
            <a:rPr lang="de-DE" dirty="0" smtClean="0"/>
            <a:t>Informieren Sie sich vor einer Reise,   ob eine Impfung empfohlen wird</a:t>
          </a:r>
          <a:endParaRPr lang="de-DE" dirty="0"/>
        </a:p>
      </dgm:t>
    </dgm:pt>
    <dgm:pt modelId="{E1E8D8F3-A98E-4E54-B964-D465D165769A}" type="parTrans" cxnId="{49AB8838-DFF2-4E9D-8DFD-4D53FBFA8E18}">
      <dgm:prSet/>
      <dgm:spPr/>
      <dgm:t>
        <a:bodyPr/>
        <a:lstStyle/>
        <a:p>
          <a:endParaRPr lang="de-DE"/>
        </a:p>
      </dgm:t>
    </dgm:pt>
    <dgm:pt modelId="{2F68935D-08B0-4343-83DD-764B6301D1D9}" type="sibTrans" cxnId="{49AB8838-DFF2-4E9D-8DFD-4D53FBFA8E18}">
      <dgm:prSet/>
      <dgm:spPr/>
      <dgm:t>
        <a:bodyPr/>
        <a:lstStyle/>
        <a:p>
          <a:endParaRPr lang="de-DE"/>
        </a:p>
      </dgm:t>
    </dgm:pt>
    <dgm:pt modelId="{97AA29AE-38D4-479E-8BE5-010B83DE9459}">
      <dgm:prSet phldrT="[Text]"/>
      <dgm:spPr/>
      <dgm:t>
        <a:bodyPr/>
        <a:lstStyle/>
        <a:p>
          <a:r>
            <a:rPr lang="de-DE" dirty="0" smtClean="0"/>
            <a:t>Informieren Sie sich über </a:t>
          </a:r>
          <a:r>
            <a:rPr lang="de-DE" dirty="0" err="1" smtClean="0"/>
            <a:t>gesundheit-liche</a:t>
          </a:r>
          <a:r>
            <a:rPr lang="de-DE" dirty="0" smtClean="0"/>
            <a:t> Vorsichtsmaßnahmen (z.B. im Reiseführer, Arzt, Internet)</a:t>
          </a:r>
          <a:endParaRPr lang="de-DE" dirty="0"/>
        </a:p>
      </dgm:t>
    </dgm:pt>
    <dgm:pt modelId="{64340598-8AEF-4AE3-88A6-D76432D1F45A}" type="parTrans" cxnId="{7FB0ACD7-86C1-4D04-98F0-18A1E8FB07F3}">
      <dgm:prSet/>
      <dgm:spPr/>
      <dgm:t>
        <a:bodyPr/>
        <a:lstStyle/>
        <a:p>
          <a:endParaRPr lang="de-DE"/>
        </a:p>
      </dgm:t>
    </dgm:pt>
    <dgm:pt modelId="{E8A50D05-D3E2-4CDD-8461-24D37EBB0955}" type="sibTrans" cxnId="{7FB0ACD7-86C1-4D04-98F0-18A1E8FB07F3}">
      <dgm:prSet/>
      <dgm:spPr/>
      <dgm:t>
        <a:bodyPr/>
        <a:lstStyle/>
        <a:p>
          <a:endParaRPr lang="de-DE"/>
        </a:p>
      </dgm:t>
    </dgm:pt>
    <dgm:pt modelId="{4F7EB481-3624-4FD3-8942-CDA0FF1C5FAA}">
      <dgm:prSet phldrT="[Text]"/>
      <dgm:spPr/>
      <dgm:t>
        <a:bodyPr/>
        <a:lstStyle/>
        <a:p>
          <a:r>
            <a:rPr lang="de-DE" dirty="0" smtClean="0"/>
            <a:t>beobachten</a:t>
          </a:r>
          <a:endParaRPr lang="de-DE" dirty="0"/>
        </a:p>
      </dgm:t>
    </dgm:pt>
    <dgm:pt modelId="{B697C140-565F-482C-B89C-144C3B79B4EA}" type="parTrans" cxnId="{7E2C03CE-51D6-4283-878E-B5AE8B2E1821}">
      <dgm:prSet/>
      <dgm:spPr/>
      <dgm:t>
        <a:bodyPr/>
        <a:lstStyle/>
        <a:p>
          <a:endParaRPr lang="de-DE"/>
        </a:p>
      </dgm:t>
    </dgm:pt>
    <dgm:pt modelId="{E6F9C8A3-B829-4922-981F-F6BBBCB5D5C7}" type="sibTrans" cxnId="{7E2C03CE-51D6-4283-878E-B5AE8B2E1821}">
      <dgm:prSet/>
      <dgm:spPr/>
      <dgm:t>
        <a:bodyPr/>
        <a:lstStyle/>
        <a:p>
          <a:endParaRPr lang="de-DE"/>
        </a:p>
      </dgm:t>
    </dgm:pt>
    <dgm:pt modelId="{C9761EAC-4ED8-4614-8987-4F12C1A577A8}">
      <dgm:prSet phldrT="[Text]"/>
      <dgm:spPr/>
      <dgm:t>
        <a:bodyPr/>
        <a:lstStyle/>
        <a:p>
          <a:r>
            <a:rPr lang="de-DE" dirty="0" smtClean="0"/>
            <a:t>Beobachten Sie relevante  Krankheitsverläufe</a:t>
          </a:r>
          <a:endParaRPr lang="de-DE" dirty="0"/>
        </a:p>
      </dgm:t>
    </dgm:pt>
    <dgm:pt modelId="{6A00C466-2FC9-4B1B-A04A-5FE2E9BD80FB}" type="parTrans" cxnId="{21268538-EE35-433B-AB42-ACEAB22BE81F}">
      <dgm:prSet/>
      <dgm:spPr/>
      <dgm:t>
        <a:bodyPr/>
        <a:lstStyle/>
        <a:p>
          <a:endParaRPr lang="de-DE"/>
        </a:p>
      </dgm:t>
    </dgm:pt>
    <dgm:pt modelId="{D2395AA9-D9F4-4A93-BFEE-B520CBF93ADE}" type="sibTrans" cxnId="{21268538-EE35-433B-AB42-ACEAB22BE81F}">
      <dgm:prSet/>
      <dgm:spPr/>
      <dgm:t>
        <a:bodyPr/>
        <a:lstStyle/>
        <a:p>
          <a:endParaRPr lang="de-DE"/>
        </a:p>
      </dgm:t>
    </dgm:pt>
    <dgm:pt modelId="{B2AEDB97-AA88-4AB6-8272-92C9F3E51630}">
      <dgm:prSet phldrT="[Text]"/>
      <dgm:spPr/>
      <dgm:t>
        <a:bodyPr/>
        <a:lstStyle/>
        <a:p>
          <a:r>
            <a:rPr lang="de-DE" dirty="0" smtClean="0"/>
            <a:t>informieren</a:t>
          </a:r>
          <a:endParaRPr lang="de-DE" dirty="0"/>
        </a:p>
      </dgm:t>
    </dgm:pt>
    <dgm:pt modelId="{D3E7D610-C0D0-4678-8DDA-833A09D1A598}" type="parTrans" cxnId="{D46244F7-475D-4F11-9ED8-A8BC88E62665}">
      <dgm:prSet/>
      <dgm:spPr/>
      <dgm:t>
        <a:bodyPr/>
        <a:lstStyle/>
        <a:p>
          <a:endParaRPr lang="de-DE"/>
        </a:p>
      </dgm:t>
    </dgm:pt>
    <dgm:pt modelId="{47F4BE9D-5A44-44F3-9EFD-DB5C0FB20C3E}" type="sibTrans" cxnId="{D46244F7-475D-4F11-9ED8-A8BC88E62665}">
      <dgm:prSet/>
      <dgm:spPr/>
      <dgm:t>
        <a:bodyPr/>
        <a:lstStyle/>
        <a:p>
          <a:endParaRPr lang="de-DE"/>
        </a:p>
      </dgm:t>
    </dgm:pt>
    <dgm:pt modelId="{083360FA-A413-4C78-93FD-AC249D843337}">
      <dgm:prSet phldrT="[Text]"/>
      <dgm:spPr/>
      <dgm:t>
        <a:bodyPr/>
        <a:lstStyle/>
        <a:p>
          <a:r>
            <a:rPr lang="de-DE" dirty="0" smtClean="0"/>
            <a:t>Informieren Sie Ihren Arbeitgeber      über eventuelle Krankheitsverläufe</a:t>
          </a:r>
          <a:endParaRPr lang="de-DE" dirty="0"/>
        </a:p>
      </dgm:t>
    </dgm:pt>
    <dgm:pt modelId="{16701187-6763-4F0E-8A5C-754E6C3F4874}" type="parTrans" cxnId="{8860ADA8-B5B5-4AC1-84DA-5A4139A526B7}">
      <dgm:prSet/>
      <dgm:spPr/>
      <dgm:t>
        <a:bodyPr/>
        <a:lstStyle/>
        <a:p>
          <a:endParaRPr lang="de-DE"/>
        </a:p>
      </dgm:t>
    </dgm:pt>
    <dgm:pt modelId="{CABA880F-5A49-40DF-8C89-8F455A36D3EE}" type="sibTrans" cxnId="{8860ADA8-B5B5-4AC1-84DA-5A4139A526B7}">
      <dgm:prSet/>
      <dgm:spPr/>
      <dgm:t>
        <a:bodyPr/>
        <a:lstStyle/>
        <a:p>
          <a:endParaRPr lang="de-DE"/>
        </a:p>
      </dgm:t>
    </dgm:pt>
    <dgm:pt modelId="{930A3183-A991-46FD-8F4A-0AA3A56F2827}">
      <dgm:prSet phldrT="[Text]"/>
      <dgm:spPr/>
      <dgm:t>
        <a:bodyPr/>
        <a:lstStyle/>
        <a:p>
          <a:r>
            <a:rPr lang="de-DE" dirty="0" smtClean="0"/>
            <a:t>Informieren Sie Ihren Arzt über Krankheitsverläufe ( auch wenn           es Ihnen schon besser geht)</a:t>
          </a:r>
          <a:endParaRPr lang="de-DE" dirty="0"/>
        </a:p>
      </dgm:t>
    </dgm:pt>
    <dgm:pt modelId="{15D261B1-B50E-4D56-B855-99A984A1C3E4}" type="parTrans" cxnId="{DD51B7E3-4F0A-40BE-808C-067207C2DB1A}">
      <dgm:prSet/>
      <dgm:spPr/>
      <dgm:t>
        <a:bodyPr/>
        <a:lstStyle/>
        <a:p>
          <a:endParaRPr lang="de-DE"/>
        </a:p>
      </dgm:t>
    </dgm:pt>
    <dgm:pt modelId="{739F5532-1AF8-4B58-A201-E25ED01770C4}" type="sibTrans" cxnId="{DD51B7E3-4F0A-40BE-808C-067207C2DB1A}">
      <dgm:prSet/>
      <dgm:spPr/>
      <dgm:t>
        <a:bodyPr/>
        <a:lstStyle/>
        <a:p>
          <a:endParaRPr lang="de-DE"/>
        </a:p>
      </dgm:t>
    </dgm:pt>
    <dgm:pt modelId="{8E0B9E53-A9F4-4143-84C1-2D6958EEB76E}">
      <dgm:prSet phldrT="[Text]"/>
      <dgm:spPr/>
      <dgm:t>
        <a:bodyPr/>
        <a:lstStyle/>
        <a:p>
          <a:endParaRPr lang="de-DE" dirty="0"/>
        </a:p>
      </dgm:t>
    </dgm:pt>
    <dgm:pt modelId="{EB52CF84-D285-4799-AF6B-613AE391A6C0}" type="parTrans" cxnId="{79CB44F5-39B3-4C4A-94BC-044503CFB842}">
      <dgm:prSet/>
      <dgm:spPr/>
      <dgm:t>
        <a:bodyPr/>
        <a:lstStyle/>
        <a:p>
          <a:endParaRPr lang="de-DE"/>
        </a:p>
      </dgm:t>
    </dgm:pt>
    <dgm:pt modelId="{43E1489F-FC59-49A9-A582-6534A00E3610}" type="sibTrans" cxnId="{79CB44F5-39B3-4C4A-94BC-044503CFB842}">
      <dgm:prSet/>
      <dgm:spPr/>
      <dgm:t>
        <a:bodyPr/>
        <a:lstStyle/>
        <a:p>
          <a:endParaRPr lang="de-DE"/>
        </a:p>
      </dgm:t>
    </dgm:pt>
    <dgm:pt modelId="{F83AEEA6-76A2-474D-A444-B4C5F81F28CC}">
      <dgm:prSet phldrT="[Text]"/>
      <dgm:spPr/>
      <dgm:t>
        <a:bodyPr/>
        <a:lstStyle/>
        <a:p>
          <a:endParaRPr lang="de-DE" dirty="0"/>
        </a:p>
      </dgm:t>
    </dgm:pt>
    <dgm:pt modelId="{1E14CD21-9FEB-406C-8181-DA86699B561B}" type="parTrans" cxnId="{22E7FD99-2F55-41A8-9301-B237A7FF2DB6}">
      <dgm:prSet/>
      <dgm:spPr/>
      <dgm:t>
        <a:bodyPr/>
        <a:lstStyle/>
        <a:p>
          <a:endParaRPr lang="de-DE"/>
        </a:p>
      </dgm:t>
    </dgm:pt>
    <dgm:pt modelId="{394463E3-59CE-4E9C-8737-3338796CB314}" type="sibTrans" cxnId="{22E7FD99-2F55-41A8-9301-B237A7FF2DB6}">
      <dgm:prSet/>
      <dgm:spPr/>
      <dgm:t>
        <a:bodyPr/>
        <a:lstStyle/>
        <a:p>
          <a:endParaRPr lang="de-DE"/>
        </a:p>
      </dgm:t>
    </dgm:pt>
    <dgm:pt modelId="{204BE2D8-35E2-48C8-A571-CC20FCECA69F}">
      <dgm:prSet phldrT="[Text]"/>
      <dgm:spPr/>
      <dgm:t>
        <a:bodyPr/>
        <a:lstStyle/>
        <a:p>
          <a:r>
            <a:rPr lang="de-DE" dirty="0" smtClean="0"/>
            <a:t>Gehen Sie bei Verdacht oder Unsicherheiten vor Ort zum Arzt</a:t>
          </a:r>
          <a:endParaRPr lang="de-DE" dirty="0"/>
        </a:p>
      </dgm:t>
    </dgm:pt>
    <dgm:pt modelId="{CBFF0EB7-2EB8-4032-A45B-B69976B07B2E}" type="parTrans" cxnId="{BBE97D45-EB1C-48A2-BD6A-1ACC64F733C6}">
      <dgm:prSet/>
      <dgm:spPr/>
      <dgm:t>
        <a:bodyPr/>
        <a:lstStyle/>
        <a:p>
          <a:endParaRPr lang="de-DE"/>
        </a:p>
      </dgm:t>
    </dgm:pt>
    <dgm:pt modelId="{FD3042D8-A7DA-41BD-A370-30425B1FEDDE}" type="sibTrans" cxnId="{BBE97D45-EB1C-48A2-BD6A-1ACC64F733C6}">
      <dgm:prSet/>
      <dgm:spPr/>
      <dgm:t>
        <a:bodyPr/>
        <a:lstStyle/>
        <a:p>
          <a:endParaRPr lang="de-DE"/>
        </a:p>
      </dgm:t>
    </dgm:pt>
    <dgm:pt modelId="{BA7AC3BD-CD63-4833-B583-ED9005118106}">
      <dgm:prSet phldrT="[Text]"/>
      <dgm:spPr/>
      <dgm:t>
        <a:bodyPr/>
        <a:lstStyle/>
        <a:p>
          <a:endParaRPr lang="de-DE" dirty="0"/>
        </a:p>
      </dgm:t>
    </dgm:pt>
    <dgm:pt modelId="{ADFF8FF9-226B-4D27-B6D3-CE51EB268DF7}" type="parTrans" cxnId="{BE35471B-D66B-4491-BBDC-96DA12D00B95}">
      <dgm:prSet/>
      <dgm:spPr/>
      <dgm:t>
        <a:bodyPr/>
        <a:lstStyle/>
        <a:p>
          <a:endParaRPr lang="de-DE"/>
        </a:p>
      </dgm:t>
    </dgm:pt>
    <dgm:pt modelId="{8EC840B8-F3F8-4ED7-A05E-5C167D1E90F7}" type="sibTrans" cxnId="{BE35471B-D66B-4491-BBDC-96DA12D00B95}">
      <dgm:prSet/>
      <dgm:spPr/>
      <dgm:t>
        <a:bodyPr/>
        <a:lstStyle/>
        <a:p>
          <a:endParaRPr lang="de-DE"/>
        </a:p>
      </dgm:t>
    </dgm:pt>
    <dgm:pt modelId="{4591EF7C-69BD-4B0D-B3A8-2E6C795657B9}" type="pres">
      <dgm:prSet presAssocID="{C60A313A-988E-4D94-91CA-4DC73F11454A}" presName="Name0" presStyleCnt="0">
        <dgm:presLayoutVars>
          <dgm:chMax val="7"/>
          <dgm:dir/>
          <dgm:animLvl val="lvl"/>
          <dgm:resizeHandles val="exact"/>
        </dgm:presLayoutVars>
      </dgm:prSet>
      <dgm:spPr/>
      <dgm:t>
        <a:bodyPr/>
        <a:lstStyle/>
        <a:p>
          <a:endParaRPr lang="de-DE"/>
        </a:p>
      </dgm:t>
    </dgm:pt>
    <dgm:pt modelId="{BF7D5BA3-7F6C-48F3-AF71-571610094B90}" type="pres">
      <dgm:prSet presAssocID="{5E6FD1D8-263C-4232-8E14-D47D223A5425}" presName="circle1" presStyleLbl="node1" presStyleIdx="0" presStyleCnt="3"/>
      <dgm:spPr/>
    </dgm:pt>
    <dgm:pt modelId="{7AA68864-C114-4352-8382-AD3BEF81777F}" type="pres">
      <dgm:prSet presAssocID="{5E6FD1D8-263C-4232-8E14-D47D223A5425}" presName="space" presStyleCnt="0"/>
      <dgm:spPr/>
    </dgm:pt>
    <dgm:pt modelId="{DBC0A6F9-6606-48F4-A35B-8EAC6AF340BF}" type="pres">
      <dgm:prSet presAssocID="{5E6FD1D8-263C-4232-8E14-D47D223A5425}" presName="rect1" presStyleLbl="alignAcc1" presStyleIdx="0" presStyleCnt="3" custLinFactNeighborX="0"/>
      <dgm:spPr/>
      <dgm:t>
        <a:bodyPr/>
        <a:lstStyle/>
        <a:p>
          <a:endParaRPr lang="de-DE"/>
        </a:p>
      </dgm:t>
    </dgm:pt>
    <dgm:pt modelId="{BB0C9FED-32F6-47BE-BB86-58FB899B4190}" type="pres">
      <dgm:prSet presAssocID="{4F7EB481-3624-4FD3-8942-CDA0FF1C5FAA}" presName="vertSpace2" presStyleLbl="node1" presStyleIdx="0" presStyleCnt="3"/>
      <dgm:spPr/>
    </dgm:pt>
    <dgm:pt modelId="{732B531D-661D-43F1-8DC5-8EFF245255C1}" type="pres">
      <dgm:prSet presAssocID="{4F7EB481-3624-4FD3-8942-CDA0FF1C5FAA}" presName="circle2" presStyleLbl="node1" presStyleIdx="1" presStyleCnt="3"/>
      <dgm:spPr/>
    </dgm:pt>
    <dgm:pt modelId="{178BEF1C-F488-4301-9C61-51AC5C18DB79}" type="pres">
      <dgm:prSet presAssocID="{4F7EB481-3624-4FD3-8942-CDA0FF1C5FAA}" presName="rect2" presStyleLbl="alignAcc1" presStyleIdx="1" presStyleCnt="3"/>
      <dgm:spPr/>
      <dgm:t>
        <a:bodyPr/>
        <a:lstStyle/>
        <a:p>
          <a:endParaRPr lang="de-DE"/>
        </a:p>
      </dgm:t>
    </dgm:pt>
    <dgm:pt modelId="{4B5781FA-CB55-458E-B54C-4EDCF23283AC}" type="pres">
      <dgm:prSet presAssocID="{B2AEDB97-AA88-4AB6-8272-92C9F3E51630}" presName="vertSpace3" presStyleLbl="node1" presStyleIdx="1" presStyleCnt="3"/>
      <dgm:spPr/>
    </dgm:pt>
    <dgm:pt modelId="{9CBE57D8-52BB-48C6-9D11-896C560628AB}" type="pres">
      <dgm:prSet presAssocID="{B2AEDB97-AA88-4AB6-8272-92C9F3E51630}" presName="circle3" presStyleLbl="node1" presStyleIdx="2" presStyleCnt="3"/>
      <dgm:spPr/>
    </dgm:pt>
    <dgm:pt modelId="{2A38466A-7A17-44A5-A99C-28C545EC373F}" type="pres">
      <dgm:prSet presAssocID="{B2AEDB97-AA88-4AB6-8272-92C9F3E51630}" presName="rect3" presStyleLbl="alignAcc1" presStyleIdx="2" presStyleCnt="3"/>
      <dgm:spPr/>
      <dgm:t>
        <a:bodyPr/>
        <a:lstStyle/>
        <a:p>
          <a:endParaRPr lang="de-DE"/>
        </a:p>
      </dgm:t>
    </dgm:pt>
    <dgm:pt modelId="{9DE751AE-E2DD-4F57-84D3-F6E4EB4574A0}" type="pres">
      <dgm:prSet presAssocID="{5E6FD1D8-263C-4232-8E14-D47D223A5425}" presName="rect1ParTx" presStyleLbl="alignAcc1" presStyleIdx="2" presStyleCnt="3">
        <dgm:presLayoutVars>
          <dgm:chMax val="1"/>
          <dgm:bulletEnabled val="1"/>
        </dgm:presLayoutVars>
      </dgm:prSet>
      <dgm:spPr/>
      <dgm:t>
        <a:bodyPr/>
        <a:lstStyle/>
        <a:p>
          <a:endParaRPr lang="de-DE"/>
        </a:p>
      </dgm:t>
    </dgm:pt>
    <dgm:pt modelId="{B9A843D0-6BAD-4446-8CB8-B5E1F6931B0B}" type="pres">
      <dgm:prSet presAssocID="{5E6FD1D8-263C-4232-8E14-D47D223A5425}" presName="rect1ChTx" presStyleLbl="alignAcc1" presStyleIdx="2" presStyleCnt="3">
        <dgm:presLayoutVars>
          <dgm:bulletEnabled val="1"/>
        </dgm:presLayoutVars>
      </dgm:prSet>
      <dgm:spPr/>
      <dgm:t>
        <a:bodyPr/>
        <a:lstStyle/>
        <a:p>
          <a:endParaRPr lang="de-DE"/>
        </a:p>
      </dgm:t>
    </dgm:pt>
    <dgm:pt modelId="{1B6B405E-A729-4811-B965-842BFCEBE768}" type="pres">
      <dgm:prSet presAssocID="{4F7EB481-3624-4FD3-8942-CDA0FF1C5FAA}" presName="rect2ParTx" presStyleLbl="alignAcc1" presStyleIdx="2" presStyleCnt="3">
        <dgm:presLayoutVars>
          <dgm:chMax val="1"/>
          <dgm:bulletEnabled val="1"/>
        </dgm:presLayoutVars>
      </dgm:prSet>
      <dgm:spPr/>
      <dgm:t>
        <a:bodyPr/>
        <a:lstStyle/>
        <a:p>
          <a:endParaRPr lang="de-DE"/>
        </a:p>
      </dgm:t>
    </dgm:pt>
    <dgm:pt modelId="{8D7F8A36-1A4B-4221-81CB-818F949A437A}" type="pres">
      <dgm:prSet presAssocID="{4F7EB481-3624-4FD3-8942-CDA0FF1C5FAA}" presName="rect2ChTx" presStyleLbl="alignAcc1" presStyleIdx="2" presStyleCnt="3">
        <dgm:presLayoutVars>
          <dgm:bulletEnabled val="1"/>
        </dgm:presLayoutVars>
      </dgm:prSet>
      <dgm:spPr/>
      <dgm:t>
        <a:bodyPr/>
        <a:lstStyle/>
        <a:p>
          <a:endParaRPr lang="de-DE"/>
        </a:p>
      </dgm:t>
    </dgm:pt>
    <dgm:pt modelId="{E0A31E7C-BEED-467F-B2F0-BB560699B49E}" type="pres">
      <dgm:prSet presAssocID="{B2AEDB97-AA88-4AB6-8272-92C9F3E51630}" presName="rect3ParTx" presStyleLbl="alignAcc1" presStyleIdx="2" presStyleCnt="3">
        <dgm:presLayoutVars>
          <dgm:chMax val="1"/>
          <dgm:bulletEnabled val="1"/>
        </dgm:presLayoutVars>
      </dgm:prSet>
      <dgm:spPr/>
      <dgm:t>
        <a:bodyPr/>
        <a:lstStyle/>
        <a:p>
          <a:endParaRPr lang="de-DE"/>
        </a:p>
      </dgm:t>
    </dgm:pt>
    <dgm:pt modelId="{C6A02B99-0496-4726-99B9-88111A822650}" type="pres">
      <dgm:prSet presAssocID="{B2AEDB97-AA88-4AB6-8272-92C9F3E51630}" presName="rect3ChTx" presStyleLbl="alignAcc1" presStyleIdx="2" presStyleCnt="3">
        <dgm:presLayoutVars>
          <dgm:bulletEnabled val="1"/>
        </dgm:presLayoutVars>
      </dgm:prSet>
      <dgm:spPr/>
      <dgm:t>
        <a:bodyPr/>
        <a:lstStyle/>
        <a:p>
          <a:endParaRPr lang="de-DE"/>
        </a:p>
      </dgm:t>
    </dgm:pt>
  </dgm:ptLst>
  <dgm:cxnLst>
    <dgm:cxn modelId="{E79AD287-6546-4B71-AF59-D6BE88F2FC64}" type="presOf" srcId="{5F6AB4C3-1115-45AF-8908-8FCD5DAA2ECD}" destId="{B9A843D0-6BAD-4446-8CB8-B5E1F6931B0B}" srcOrd="0" destOrd="0" presId="urn:microsoft.com/office/officeart/2005/8/layout/target3"/>
    <dgm:cxn modelId="{3679BE9C-4BC8-4A25-BBF2-2FB37A5A6924}" type="presOf" srcId="{8E0B9E53-A9F4-4143-84C1-2D6958EEB76E}" destId="{B9A843D0-6BAD-4446-8CB8-B5E1F6931B0B}" srcOrd="0" destOrd="1" presId="urn:microsoft.com/office/officeart/2005/8/layout/target3"/>
    <dgm:cxn modelId="{E23A168C-4EF6-4CC7-B08C-F413399828B0}" type="presOf" srcId="{5E6FD1D8-263C-4232-8E14-D47D223A5425}" destId="{9DE751AE-E2DD-4F57-84D3-F6E4EB4574A0}" srcOrd="1" destOrd="0" presId="urn:microsoft.com/office/officeart/2005/8/layout/target3"/>
    <dgm:cxn modelId="{7E2C03CE-51D6-4283-878E-B5AE8B2E1821}" srcId="{C60A313A-988E-4D94-91CA-4DC73F11454A}" destId="{4F7EB481-3624-4FD3-8942-CDA0FF1C5FAA}" srcOrd="1" destOrd="0" parTransId="{B697C140-565F-482C-B89C-144C3B79B4EA}" sibTransId="{E6F9C8A3-B829-4922-981F-F6BBBCB5D5C7}"/>
    <dgm:cxn modelId="{D529F8DE-EF53-4D75-B351-6A89A5796D58}" type="presOf" srcId="{4F7EB481-3624-4FD3-8942-CDA0FF1C5FAA}" destId="{178BEF1C-F488-4301-9C61-51AC5C18DB79}" srcOrd="0" destOrd="0" presId="urn:microsoft.com/office/officeart/2005/8/layout/target3"/>
    <dgm:cxn modelId="{8D6CF49A-BA4D-40BA-8BC1-A1E00CB5BD60}" type="presOf" srcId="{204BE2D8-35E2-48C8-A571-CC20FCECA69F}" destId="{8D7F8A36-1A4B-4221-81CB-818F949A437A}" srcOrd="0" destOrd="2" presId="urn:microsoft.com/office/officeart/2005/8/layout/target3"/>
    <dgm:cxn modelId="{0EF75F58-BAEF-44E7-AC59-F36655D334E6}" srcId="{C60A313A-988E-4D94-91CA-4DC73F11454A}" destId="{5E6FD1D8-263C-4232-8E14-D47D223A5425}" srcOrd="0" destOrd="0" parTransId="{AF376D42-7159-4EF8-8DF0-53AD739C8F69}" sibTransId="{E3895225-0E9E-434A-95E3-F2BFD30268B9}"/>
    <dgm:cxn modelId="{8A225998-041C-41F1-BC36-0F23C602B53D}" type="presOf" srcId="{97AA29AE-38D4-479E-8BE5-010B83DE9459}" destId="{B9A843D0-6BAD-4446-8CB8-B5E1F6931B0B}" srcOrd="0" destOrd="2" presId="urn:microsoft.com/office/officeart/2005/8/layout/target3"/>
    <dgm:cxn modelId="{27B4A2D5-066A-4DDF-A210-8B0C3FE0A5F9}" type="presOf" srcId="{C60A313A-988E-4D94-91CA-4DC73F11454A}" destId="{4591EF7C-69BD-4B0D-B3A8-2E6C795657B9}" srcOrd="0" destOrd="0" presId="urn:microsoft.com/office/officeart/2005/8/layout/target3"/>
    <dgm:cxn modelId="{8860ADA8-B5B5-4AC1-84DA-5A4139A526B7}" srcId="{B2AEDB97-AA88-4AB6-8272-92C9F3E51630}" destId="{083360FA-A413-4C78-93FD-AC249D843337}" srcOrd="0" destOrd="0" parTransId="{16701187-6763-4F0E-8A5C-754E6C3F4874}" sibTransId="{CABA880F-5A49-40DF-8C89-8F455A36D3EE}"/>
    <dgm:cxn modelId="{22E7FD99-2F55-41A8-9301-B237A7FF2DB6}" srcId="{B2AEDB97-AA88-4AB6-8272-92C9F3E51630}" destId="{F83AEEA6-76A2-474D-A444-B4C5F81F28CC}" srcOrd="1" destOrd="0" parTransId="{1E14CD21-9FEB-406C-8181-DA86699B561B}" sibTransId="{394463E3-59CE-4E9C-8737-3338796CB314}"/>
    <dgm:cxn modelId="{5B82E884-73B2-47EA-9C29-C9138D2ED357}" type="presOf" srcId="{BA7AC3BD-CD63-4833-B583-ED9005118106}" destId="{8D7F8A36-1A4B-4221-81CB-818F949A437A}" srcOrd="0" destOrd="1" presId="urn:microsoft.com/office/officeart/2005/8/layout/target3"/>
    <dgm:cxn modelId="{311865AD-D7C0-4DFD-BD88-FAF32F5D2C21}" type="presOf" srcId="{930A3183-A991-46FD-8F4A-0AA3A56F2827}" destId="{C6A02B99-0496-4726-99B9-88111A822650}" srcOrd="0" destOrd="2" presId="urn:microsoft.com/office/officeart/2005/8/layout/target3"/>
    <dgm:cxn modelId="{21268538-EE35-433B-AB42-ACEAB22BE81F}" srcId="{4F7EB481-3624-4FD3-8942-CDA0FF1C5FAA}" destId="{C9761EAC-4ED8-4614-8987-4F12C1A577A8}" srcOrd="0" destOrd="0" parTransId="{6A00C466-2FC9-4B1B-A04A-5FE2E9BD80FB}" sibTransId="{D2395AA9-D9F4-4A93-BFEE-B520CBF93ADE}"/>
    <dgm:cxn modelId="{45595CE6-2DE2-4357-9B2F-4592D6CB2BA2}" type="presOf" srcId="{F83AEEA6-76A2-474D-A444-B4C5F81F28CC}" destId="{C6A02B99-0496-4726-99B9-88111A822650}" srcOrd="0" destOrd="1" presId="urn:microsoft.com/office/officeart/2005/8/layout/target3"/>
    <dgm:cxn modelId="{BBE97D45-EB1C-48A2-BD6A-1ACC64F733C6}" srcId="{4F7EB481-3624-4FD3-8942-CDA0FF1C5FAA}" destId="{204BE2D8-35E2-48C8-A571-CC20FCECA69F}" srcOrd="2" destOrd="0" parTransId="{CBFF0EB7-2EB8-4032-A45B-B69976B07B2E}" sibTransId="{FD3042D8-A7DA-41BD-A370-30425B1FEDDE}"/>
    <dgm:cxn modelId="{CAA8651D-F0EB-4573-9FF5-085BA518C2F1}" type="presOf" srcId="{C9761EAC-4ED8-4614-8987-4F12C1A577A8}" destId="{8D7F8A36-1A4B-4221-81CB-818F949A437A}" srcOrd="0" destOrd="0" presId="urn:microsoft.com/office/officeart/2005/8/layout/target3"/>
    <dgm:cxn modelId="{7770CC3E-B434-48B2-AF21-606A4DCCAF1A}" type="presOf" srcId="{B2AEDB97-AA88-4AB6-8272-92C9F3E51630}" destId="{E0A31E7C-BEED-467F-B2F0-BB560699B49E}" srcOrd="1" destOrd="0" presId="urn:microsoft.com/office/officeart/2005/8/layout/target3"/>
    <dgm:cxn modelId="{79CB44F5-39B3-4C4A-94BC-044503CFB842}" srcId="{5E6FD1D8-263C-4232-8E14-D47D223A5425}" destId="{8E0B9E53-A9F4-4143-84C1-2D6958EEB76E}" srcOrd="1" destOrd="0" parTransId="{EB52CF84-D285-4799-AF6B-613AE391A6C0}" sibTransId="{43E1489F-FC59-49A9-A582-6534A00E3610}"/>
    <dgm:cxn modelId="{6BFD7DC2-7F36-4F8D-8101-5A2D2D0CCE17}" type="presOf" srcId="{083360FA-A413-4C78-93FD-AC249D843337}" destId="{C6A02B99-0496-4726-99B9-88111A822650}" srcOrd="0" destOrd="0" presId="urn:microsoft.com/office/officeart/2005/8/layout/target3"/>
    <dgm:cxn modelId="{D46244F7-475D-4F11-9ED8-A8BC88E62665}" srcId="{C60A313A-988E-4D94-91CA-4DC73F11454A}" destId="{B2AEDB97-AA88-4AB6-8272-92C9F3E51630}" srcOrd="2" destOrd="0" parTransId="{D3E7D610-C0D0-4678-8DDA-833A09D1A598}" sibTransId="{47F4BE9D-5A44-44F3-9EFD-DB5C0FB20C3E}"/>
    <dgm:cxn modelId="{F7990650-FB8A-46AD-BE00-1BC3FADBDD4B}" type="presOf" srcId="{B2AEDB97-AA88-4AB6-8272-92C9F3E51630}" destId="{2A38466A-7A17-44A5-A99C-28C545EC373F}" srcOrd="0" destOrd="0" presId="urn:microsoft.com/office/officeart/2005/8/layout/target3"/>
    <dgm:cxn modelId="{7FB0ACD7-86C1-4D04-98F0-18A1E8FB07F3}" srcId="{5E6FD1D8-263C-4232-8E14-D47D223A5425}" destId="{97AA29AE-38D4-479E-8BE5-010B83DE9459}" srcOrd="2" destOrd="0" parTransId="{64340598-8AEF-4AE3-88A6-D76432D1F45A}" sibTransId="{E8A50D05-D3E2-4CDD-8461-24D37EBB0955}"/>
    <dgm:cxn modelId="{DD51B7E3-4F0A-40BE-808C-067207C2DB1A}" srcId="{B2AEDB97-AA88-4AB6-8272-92C9F3E51630}" destId="{930A3183-A991-46FD-8F4A-0AA3A56F2827}" srcOrd="2" destOrd="0" parTransId="{15D261B1-B50E-4D56-B855-99A984A1C3E4}" sibTransId="{739F5532-1AF8-4B58-A201-E25ED01770C4}"/>
    <dgm:cxn modelId="{49AB8838-DFF2-4E9D-8DFD-4D53FBFA8E18}" srcId="{5E6FD1D8-263C-4232-8E14-D47D223A5425}" destId="{5F6AB4C3-1115-45AF-8908-8FCD5DAA2ECD}" srcOrd="0" destOrd="0" parTransId="{E1E8D8F3-A98E-4E54-B964-D465D165769A}" sibTransId="{2F68935D-08B0-4343-83DD-764B6301D1D9}"/>
    <dgm:cxn modelId="{AB481382-69FB-4729-BD25-B9A98C0DD0A6}" type="presOf" srcId="{4F7EB481-3624-4FD3-8942-CDA0FF1C5FAA}" destId="{1B6B405E-A729-4811-B965-842BFCEBE768}" srcOrd="1" destOrd="0" presId="urn:microsoft.com/office/officeart/2005/8/layout/target3"/>
    <dgm:cxn modelId="{BE35471B-D66B-4491-BBDC-96DA12D00B95}" srcId="{4F7EB481-3624-4FD3-8942-CDA0FF1C5FAA}" destId="{BA7AC3BD-CD63-4833-B583-ED9005118106}" srcOrd="1" destOrd="0" parTransId="{ADFF8FF9-226B-4D27-B6D3-CE51EB268DF7}" sibTransId="{8EC840B8-F3F8-4ED7-A05E-5C167D1E90F7}"/>
    <dgm:cxn modelId="{CD8E63CE-174F-4CFE-9951-12424987F35D}" type="presOf" srcId="{5E6FD1D8-263C-4232-8E14-D47D223A5425}" destId="{DBC0A6F9-6606-48F4-A35B-8EAC6AF340BF}" srcOrd="0" destOrd="0" presId="urn:microsoft.com/office/officeart/2005/8/layout/target3"/>
    <dgm:cxn modelId="{62E39A83-B616-403B-867F-24CC48973562}" type="presParOf" srcId="{4591EF7C-69BD-4B0D-B3A8-2E6C795657B9}" destId="{BF7D5BA3-7F6C-48F3-AF71-571610094B90}" srcOrd="0" destOrd="0" presId="urn:microsoft.com/office/officeart/2005/8/layout/target3"/>
    <dgm:cxn modelId="{755E7326-C6F2-42CA-B1D7-9622D69C1086}" type="presParOf" srcId="{4591EF7C-69BD-4B0D-B3A8-2E6C795657B9}" destId="{7AA68864-C114-4352-8382-AD3BEF81777F}" srcOrd="1" destOrd="0" presId="urn:microsoft.com/office/officeart/2005/8/layout/target3"/>
    <dgm:cxn modelId="{BF8B068C-5461-42CB-ACE6-D12C6D6ED8B8}" type="presParOf" srcId="{4591EF7C-69BD-4B0D-B3A8-2E6C795657B9}" destId="{DBC0A6F9-6606-48F4-A35B-8EAC6AF340BF}" srcOrd="2" destOrd="0" presId="urn:microsoft.com/office/officeart/2005/8/layout/target3"/>
    <dgm:cxn modelId="{74AA58E2-8A8F-42D1-BDFA-6B253A8170B3}" type="presParOf" srcId="{4591EF7C-69BD-4B0D-B3A8-2E6C795657B9}" destId="{BB0C9FED-32F6-47BE-BB86-58FB899B4190}" srcOrd="3" destOrd="0" presId="urn:microsoft.com/office/officeart/2005/8/layout/target3"/>
    <dgm:cxn modelId="{F0D9DB0E-32D2-4C26-A517-47C1C0E5F70A}" type="presParOf" srcId="{4591EF7C-69BD-4B0D-B3A8-2E6C795657B9}" destId="{732B531D-661D-43F1-8DC5-8EFF245255C1}" srcOrd="4" destOrd="0" presId="urn:microsoft.com/office/officeart/2005/8/layout/target3"/>
    <dgm:cxn modelId="{023E7AF1-779E-4B1C-AE3C-3C07506A0298}" type="presParOf" srcId="{4591EF7C-69BD-4B0D-B3A8-2E6C795657B9}" destId="{178BEF1C-F488-4301-9C61-51AC5C18DB79}" srcOrd="5" destOrd="0" presId="urn:microsoft.com/office/officeart/2005/8/layout/target3"/>
    <dgm:cxn modelId="{CE222AD0-B48D-4673-A39A-0794E31302C3}" type="presParOf" srcId="{4591EF7C-69BD-4B0D-B3A8-2E6C795657B9}" destId="{4B5781FA-CB55-458E-B54C-4EDCF23283AC}" srcOrd="6" destOrd="0" presId="urn:microsoft.com/office/officeart/2005/8/layout/target3"/>
    <dgm:cxn modelId="{698F6FA4-66FB-4E83-8103-6A26816A24DB}" type="presParOf" srcId="{4591EF7C-69BD-4B0D-B3A8-2E6C795657B9}" destId="{9CBE57D8-52BB-48C6-9D11-896C560628AB}" srcOrd="7" destOrd="0" presId="urn:microsoft.com/office/officeart/2005/8/layout/target3"/>
    <dgm:cxn modelId="{D9982E65-7B02-4313-BD0A-BC9889441F4C}" type="presParOf" srcId="{4591EF7C-69BD-4B0D-B3A8-2E6C795657B9}" destId="{2A38466A-7A17-44A5-A99C-28C545EC373F}" srcOrd="8" destOrd="0" presId="urn:microsoft.com/office/officeart/2005/8/layout/target3"/>
    <dgm:cxn modelId="{ABC11369-AA53-4747-8172-F87629A7237B}" type="presParOf" srcId="{4591EF7C-69BD-4B0D-B3A8-2E6C795657B9}" destId="{9DE751AE-E2DD-4F57-84D3-F6E4EB4574A0}" srcOrd="9" destOrd="0" presId="urn:microsoft.com/office/officeart/2005/8/layout/target3"/>
    <dgm:cxn modelId="{9264C101-4AC5-49ED-907B-8D539EEB731E}" type="presParOf" srcId="{4591EF7C-69BD-4B0D-B3A8-2E6C795657B9}" destId="{B9A843D0-6BAD-4446-8CB8-B5E1F6931B0B}" srcOrd="10" destOrd="0" presId="urn:microsoft.com/office/officeart/2005/8/layout/target3"/>
    <dgm:cxn modelId="{903EBBD0-32EA-4243-B387-8253DF7510F3}" type="presParOf" srcId="{4591EF7C-69BD-4B0D-B3A8-2E6C795657B9}" destId="{1B6B405E-A729-4811-B965-842BFCEBE768}" srcOrd="11" destOrd="0" presId="urn:microsoft.com/office/officeart/2005/8/layout/target3"/>
    <dgm:cxn modelId="{0F0EF750-60AB-42A2-A544-247BCAC80667}" type="presParOf" srcId="{4591EF7C-69BD-4B0D-B3A8-2E6C795657B9}" destId="{8D7F8A36-1A4B-4221-81CB-818F949A437A}" srcOrd="12" destOrd="0" presId="urn:microsoft.com/office/officeart/2005/8/layout/target3"/>
    <dgm:cxn modelId="{02D5C070-6AA6-4705-8BF7-970BAB66D651}" type="presParOf" srcId="{4591EF7C-69BD-4B0D-B3A8-2E6C795657B9}" destId="{E0A31E7C-BEED-467F-B2F0-BB560699B49E}" srcOrd="13" destOrd="0" presId="urn:microsoft.com/office/officeart/2005/8/layout/target3"/>
    <dgm:cxn modelId="{468AB984-CA27-44C3-8B50-AE3B04159FE0}" type="presParOf" srcId="{4591EF7C-69BD-4B0D-B3A8-2E6C795657B9}" destId="{C6A02B99-0496-4726-99B9-88111A822650}"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4F1412-9933-4739-BE92-0C10852EAE6F}" type="doc">
      <dgm:prSet loTypeId="urn:diagrams.loki3.com/VaryingWidthList+Icon" loCatId="list" qsTypeId="urn:microsoft.com/office/officeart/2005/8/quickstyle/simple1" qsCatId="simple" csTypeId="urn:microsoft.com/office/officeart/2005/8/colors/accent1_2" csCatId="accent1" phldr="1"/>
      <dgm:spPr/>
    </dgm:pt>
    <dgm:pt modelId="{7E205EA5-8745-42ED-804F-F317901F4A70}">
      <dgm:prSet phldrT="[Text]"/>
      <dgm:spPr/>
      <dgm:t>
        <a:bodyPr/>
        <a:lstStyle/>
        <a:p>
          <a:r>
            <a:rPr lang="de-DE" dirty="0" smtClean="0"/>
            <a:t>Nehmen Sie keinen Durchfall oder Magenverstimmung                             auf die leichte Schulter. Bei Ungewissheit gehen Sie                                lieber einmal mehr, als einmal zu wenig zu Arzt.                                    Fieber ist oft eine Begleiterscheinung von anderen                                  Krankheiten. Beobachten Sie Ihren Körper.</a:t>
          </a:r>
          <a:endParaRPr lang="de-DE" dirty="0"/>
        </a:p>
      </dgm:t>
    </dgm:pt>
    <dgm:pt modelId="{D1C59DD3-0E80-4C77-87CB-FC0EAD7A00BA}" type="parTrans" cxnId="{E27A2CB8-AA11-4A29-BD7F-EA4460D8330D}">
      <dgm:prSet/>
      <dgm:spPr/>
      <dgm:t>
        <a:bodyPr/>
        <a:lstStyle/>
        <a:p>
          <a:endParaRPr lang="de-DE"/>
        </a:p>
      </dgm:t>
    </dgm:pt>
    <dgm:pt modelId="{C546EC88-9B35-436B-AC10-73A95DD52C83}" type="sibTrans" cxnId="{E27A2CB8-AA11-4A29-BD7F-EA4460D8330D}">
      <dgm:prSet/>
      <dgm:spPr/>
      <dgm:t>
        <a:bodyPr/>
        <a:lstStyle/>
        <a:p>
          <a:endParaRPr lang="de-DE"/>
        </a:p>
      </dgm:t>
    </dgm:pt>
    <dgm:pt modelId="{187F874E-CC8A-4284-A6B7-02CBDC15330F}">
      <dgm:prSet phldrT="[Text]"/>
      <dgm:spPr/>
      <dgm:t>
        <a:bodyPr/>
        <a:lstStyle/>
        <a:p>
          <a:r>
            <a:rPr lang="de-DE" dirty="0" smtClean="0"/>
            <a:t>Informieren Sie sich vor einer Urlaubsreise ob                Schutzimpfungen empfohlen werden oder                       vorgeschrieben sind.</a:t>
          </a:r>
        </a:p>
        <a:p>
          <a:r>
            <a:rPr lang="de-DE" dirty="0" smtClean="0"/>
            <a:t>Werden Sie im Urlaub krank, lassen Sie sich eine                                     Genesung von Ihrem Hausarzt vor Arbeitsantritt bestätigen. </a:t>
          </a:r>
          <a:endParaRPr lang="de-DE" dirty="0"/>
        </a:p>
      </dgm:t>
    </dgm:pt>
    <dgm:pt modelId="{7B790A83-2495-4575-B40D-C3A8607B729D}" type="parTrans" cxnId="{828779C7-EBD9-4FFF-8A03-7C8E40649FDF}">
      <dgm:prSet/>
      <dgm:spPr/>
      <dgm:t>
        <a:bodyPr/>
        <a:lstStyle/>
        <a:p>
          <a:endParaRPr lang="de-DE"/>
        </a:p>
      </dgm:t>
    </dgm:pt>
    <dgm:pt modelId="{31940E1B-9B9C-4611-BBA2-5366CBE862D2}" type="sibTrans" cxnId="{828779C7-EBD9-4FFF-8A03-7C8E40649FDF}">
      <dgm:prSet/>
      <dgm:spPr/>
      <dgm:t>
        <a:bodyPr/>
        <a:lstStyle/>
        <a:p>
          <a:endParaRPr lang="de-DE"/>
        </a:p>
      </dgm:t>
    </dgm:pt>
    <dgm:pt modelId="{5C6284CC-7ED8-426C-8CE3-F467C094EDDD}">
      <dgm:prSet phldrT="[Text]"/>
      <dgm:spPr/>
      <dgm:t>
        <a:bodyPr/>
        <a:lstStyle/>
        <a:p>
          <a:r>
            <a:rPr lang="de-DE" dirty="0" smtClean="0"/>
            <a:t>Beobachten Sie alle noch so kleinen Wunden. Decken                                   Sie diese (gerade an Händen) wirkungsvoll ab.                                          Dabei helfen wasserabweisende Pflaster,                                                     Fingerlinge oder Handschuhe.</a:t>
          </a:r>
          <a:endParaRPr lang="de-DE" dirty="0"/>
        </a:p>
      </dgm:t>
    </dgm:pt>
    <dgm:pt modelId="{C70184C9-8C92-4E1D-9A3C-05740D37B648}" type="parTrans" cxnId="{FD3445DA-0440-460C-807A-97F95F8807C1}">
      <dgm:prSet/>
      <dgm:spPr/>
      <dgm:t>
        <a:bodyPr/>
        <a:lstStyle/>
        <a:p>
          <a:endParaRPr lang="de-DE"/>
        </a:p>
      </dgm:t>
    </dgm:pt>
    <dgm:pt modelId="{78C9E905-30F3-4AAF-A133-7E7B5FF62F1E}" type="sibTrans" cxnId="{FD3445DA-0440-460C-807A-97F95F8807C1}">
      <dgm:prSet/>
      <dgm:spPr/>
      <dgm:t>
        <a:bodyPr/>
        <a:lstStyle/>
        <a:p>
          <a:endParaRPr lang="de-DE"/>
        </a:p>
      </dgm:t>
    </dgm:pt>
    <dgm:pt modelId="{BA262C29-1F0B-43C0-AAAB-7FCC5E91D59F}" type="pres">
      <dgm:prSet presAssocID="{224F1412-9933-4739-BE92-0C10852EAE6F}" presName="Name0" presStyleCnt="0">
        <dgm:presLayoutVars>
          <dgm:resizeHandles/>
        </dgm:presLayoutVars>
      </dgm:prSet>
      <dgm:spPr/>
    </dgm:pt>
    <dgm:pt modelId="{3722BAEF-0930-4842-9176-BA9114F00B75}" type="pres">
      <dgm:prSet presAssocID="{7E205EA5-8745-42ED-804F-F317901F4A70}" presName="text" presStyleLbl="node1" presStyleIdx="0" presStyleCnt="3" custScaleX="1150128">
        <dgm:presLayoutVars>
          <dgm:bulletEnabled val="1"/>
        </dgm:presLayoutVars>
      </dgm:prSet>
      <dgm:spPr/>
      <dgm:t>
        <a:bodyPr/>
        <a:lstStyle/>
        <a:p>
          <a:endParaRPr lang="de-DE"/>
        </a:p>
      </dgm:t>
    </dgm:pt>
    <dgm:pt modelId="{28C03D12-9EB5-475A-9AFF-F8FAB457BB70}" type="pres">
      <dgm:prSet presAssocID="{C546EC88-9B35-436B-AC10-73A95DD52C83}" presName="space" presStyleCnt="0"/>
      <dgm:spPr/>
    </dgm:pt>
    <dgm:pt modelId="{386BC0CA-F68D-44B4-9689-D14BA26BCB85}" type="pres">
      <dgm:prSet presAssocID="{187F874E-CC8A-4284-A6B7-02CBDC15330F}" presName="text" presStyleLbl="node1" presStyleIdx="1" presStyleCnt="3" custScaleX="1150128">
        <dgm:presLayoutVars>
          <dgm:bulletEnabled val="1"/>
        </dgm:presLayoutVars>
      </dgm:prSet>
      <dgm:spPr/>
      <dgm:t>
        <a:bodyPr/>
        <a:lstStyle/>
        <a:p>
          <a:endParaRPr lang="de-DE"/>
        </a:p>
      </dgm:t>
    </dgm:pt>
    <dgm:pt modelId="{34234188-8606-4457-B500-75E8AC800076}" type="pres">
      <dgm:prSet presAssocID="{31940E1B-9B9C-4611-BBA2-5366CBE862D2}" presName="space" presStyleCnt="0"/>
      <dgm:spPr/>
    </dgm:pt>
    <dgm:pt modelId="{CFC2F061-4ADD-48EB-8527-00378594BE7C}" type="pres">
      <dgm:prSet presAssocID="{5C6284CC-7ED8-426C-8CE3-F467C094EDDD}" presName="text" presStyleLbl="node1" presStyleIdx="2" presStyleCnt="3" custScaleX="1190132">
        <dgm:presLayoutVars>
          <dgm:bulletEnabled val="1"/>
        </dgm:presLayoutVars>
      </dgm:prSet>
      <dgm:spPr/>
      <dgm:t>
        <a:bodyPr/>
        <a:lstStyle/>
        <a:p>
          <a:endParaRPr lang="de-DE"/>
        </a:p>
      </dgm:t>
    </dgm:pt>
  </dgm:ptLst>
  <dgm:cxnLst>
    <dgm:cxn modelId="{5B9D230F-0FB0-49F4-AA45-94B40293E778}" type="presOf" srcId="{224F1412-9933-4739-BE92-0C10852EAE6F}" destId="{BA262C29-1F0B-43C0-AAAB-7FCC5E91D59F}" srcOrd="0" destOrd="0" presId="urn:diagrams.loki3.com/VaryingWidthList+Icon"/>
    <dgm:cxn modelId="{2FC4B8F6-EE18-4A77-B941-45AF03D6C0F7}" type="presOf" srcId="{7E205EA5-8745-42ED-804F-F317901F4A70}" destId="{3722BAEF-0930-4842-9176-BA9114F00B75}" srcOrd="0" destOrd="0" presId="urn:diagrams.loki3.com/VaryingWidthList+Icon"/>
    <dgm:cxn modelId="{8E8839AB-FE17-43DB-A624-6CBA81B67E5C}" type="presOf" srcId="{5C6284CC-7ED8-426C-8CE3-F467C094EDDD}" destId="{CFC2F061-4ADD-48EB-8527-00378594BE7C}" srcOrd="0" destOrd="0" presId="urn:diagrams.loki3.com/VaryingWidthList+Icon"/>
    <dgm:cxn modelId="{E27A2CB8-AA11-4A29-BD7F-EA4460D8330D}" srcId="{224F1412-9933-4739-BE92-0C10852EAE6F}" destId="{7E205EA5-8745-42ED-804F-F317901F4A70}" srcOrd="0" destOrd="0" parTransId="{D1C59DD3-0E80-4C77-87CB-FC0EAD7A00BA}" sibTransId="{C546EC88-9B35-436B-AC10-73A95DD52C83}"/>
    <dgm:cxn modelId="{FD3445DA-0440-460C-807A-97F95F8807C1}" srcId="{224F1412-9933-4739-BE92-0C10852EAE6F}" destId="{5C6284CC-7ED8-426C-8CE3-F467C094EDDD}" srcOrd="2" destOrd="0" parTransId="{C70184C9-8C92-4E1D-9A3C-05740D37B648}" sibTransId="{78C9E905-30F3-4AAF-A133-7E7B5FF62F1E}"/>
    <dgm:cxn modelId="{828779C7-EBD9-4FFF-8A03-7C8E40649FDF}" srcId="{224F1412-9933-4739-BE92-0C10852EAE6F}" destId="{187F874E-CC8A-4284-A6B7-02CBDC15330F}" srcOrd="1" destOrd="0" parTransId="{7B790A83-2495-4575-B40D-C3A8607B729D}" sibTransId="{31940E1B-9B9C-4611-BBA2-5366CBE862D2}"/>
    <dgm:cxn modelId="{A1F56D9E-A6E3-4867-AE11-9BFF7AD0049A}" type="presOf" srcId="{187F874E-CC8A-4284-A6B7-02CBDC15330F}" destId="{386BC0CA-F68D-44B4-9689-D14BA26BCB85}" srcOrd="0" destOrd="0" presId="urn:diagrams.loki3.com/VaryingWidthList+Icon"/>
    <dgm:cxn modelId="{2D58165A-11BB-4680-B9FA-C2AB0FEA057E}" type="presParOf" srcId="{BA262C29-1F0B-43C0-AAAB-7FCC5E91D59F}" destId="{3722BAEF-0930-4842-9176-BA9114F00B75}" srcOrd="0" destOrd="0" presId="urn:diagrams.loki3.com/VaryingWidthList+Icon"/>
    <dgm:cxn modelId="{1EEE053E-DD98-41DE-ADDE-B5D18EEB528F}" type="presParOf" srcId="{BA262C29-1F0B-43C0-AAAB-7FCC5E91D59F}" destId="{28C03D12-9EB5-475A-9AFF-F8FAB457BB70}" srcOrd="1" destOrd="0" presId="urn:diagrams.loki3.com/VaryingWidthList+Icon"/>
    <dgm:cxn modelId="{5CF92B34-11E8-4CCF-A36C-BF950B88ADB4}" type="presParOf" srcId="{BA262C29-1F0B-43C0-AAAB-7FCC5E91D59F}" destId="{386BC0CA-F68D-44B4-9689-D14BA26BCB85}" srcOrd="2" destOrd="0" presId="urn:diagrams.loki3.com/VaryingWidthList+Icon"/>
    <dgm:cxn modelId="{3077EBB3-3DC1-4559-803A-2DA10BA4BAF6}" type="presParOf" srcId="{BA262C29-1F0B-43C0-AAAB-7FCC5E91D59F}" destId="{34234188-8606-4457-B500-75E8AC800076}" srcOrd="3" destOrd="0" presId="urn:diagrams.loki3.com/VaryingWidthList+Icon"/>
    <dgm:cxn modelId="{70CBB1F0-DDFD-4FE1-ACDD-A9CCADF6C157}" type="presParOf" srcId="{BA262C29-1F0B-43C0-AAAB-7FCC5E91D59F}" destId="{CFC2F061-4ADD-48EB-8527-00378594BE7C}" srcOrd="4" destOrd="0" presId="urn:diagrams.loki3.com/VaryingWidthList+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525517F-D8CF-481C-B63A-7F199705C793}"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e-DE"/>
        </a:p>
      </dgm:t>
    </dgm:pt>
    <dgm:pt modelId="{E0099024-859B-4D73-8B32-AEDE2EFAD011}">
      <dgm:prSet phldrT="[Text]" custT="1"/>
      <dgm:spPr/>
      <dgm:t>
        <a:bodyPr/>
        <a:lstStyle/>
        <a:p>
          <a:r>
            <a:rPr lang="de-DE" sz="2000" dirty="0" smtClean="0"/>
            <a:t>Als Arbeitnehmer in der Lebensmittelbranche sind Sie dafür verantwortlich, dass Sie auf der Arbeitsstelle keinen Menschen mit Krankheiten im Sinne des InfSchG infizieren.</a:t>
          </a:r>
          <a:endParaRPr lang="de-DE" sz="2000" dirty="0"/>
        </a:p>
      </dgm:t>
    </dgm:pt>
    <dgm:pt modelId="{81E279EB-E31E-4969-9EA9-1128FF41F99A}" type="parTrans" cxnId="{34DB783C-8E0C-4B53-ABDA-246DFC40A8AE}">
      <dgm:prSet/>
      <dgm:spPr/>
      <dgm:t>
        <a:bodyPr/>
        <a:lstStyle/>
        <a:p>
          <a:endParaRPr lang="de-DE" sz="2000"/>
        </a:p>
      </dgm:t>
    </dgm:pt>
    <dgm:pt modelId="{0AE67965-9592-48EF-97A5-BA11567DCF7F}" type="sibTrans" cxnId="{34DB783C-8E0C-4B53-ABDA-246DFC40A8AE}">
      <dgm:prSet/>
      <dgm:spPr/>
      <dgm:t>
        <a:bodyPr/>
        <a:lstStyle/>
        <a:p>
          <a:endParaRPr lang="de-DE" sz="2000"/>
        </a:p>
      </dgm:t>
    </dgm:pt>
    <dgm:pt modelId="{670BF2D3-E4BA-483B-9BCE-F1B8B47869C5}">
      <dgm:prSet phldrT="[Text]" custT="1"/>
      <dgm:spPr/>
      <dgm:t>
        <a:bodyPr/>
        <a:lstStyle/>
        <a:p>
          <a:r>
            <a:rPr lang="de-DE" sz="2000" dirty="0" smtClean="0"/>
            <a:t>Gehen Sie mit Ihrer Gesundheit sorgsam um und beobachten          Sie Anzeichen von Krankheiten im Sinne des InfSchG.</a:t>
          </a:r>
          <a:endParaRPr lang="de-DE" sz="2000" dirty="0"/>
        </a:p>
      </dgm:t>
    </dgm:pt>
    <dgm:pt modelId="{649F1D0A-B36B-464B-A8C7-F84CDE45115D}" type="parTrans" cxnId="{BF4EB105-AFD0-4E06-A322-5FBDCB817308}">
      <dgm:prSet/>
      <dgm:spPr/>
      <dgm:t>
        <a:bodyPr/>
        <a:lstStyle/>
        <a:p>
          <a:endParaRPr lang="de-DE" sz="2000"/>
        </a:p>
      </dgm:t>
    </dgm:pt>
    <dgm:pt modelId="{B6EE8E83-DFE5-4F6E-98CA-53FEE6EEE373}" type="sibTrans" cxnId="{BF4EB105-AFD0-4E06-A322-5FBDCB817308}">
      <dgm:prSet/>
      <dgm:spPr/>
      <dgm:t>
        <a:bodyPr/>
        <a:lstStyle/>
        <a:p>
          <a:endParaRPr lang="de-DE" sz="2000"/>
        </a:p>
      </dgm:t>
    </dgm:pt>
    <dgm:pt modelId="{BE6032EB-47B8-448C-B5F5-25263CCF565C}">
      <dgm:prSet phldrT="[Text]" custT="1"/>
      <dgm:spPr/>
      <dgm:t>
        <a:bodyPr/>
        <a:lstStyle/>
        <a:p>
          <a:r>
            <a:rPr lang="de-DE" sz="2000" dirty="0" smtClean="0"/>
            <a:t>Halten Sie immer alle Hygienevorschriften ein.  </a:t>
          </a:r>
          <a:endParaRPr lang="de-DE" sz="2000" dirty="0"/>
        </a:p>
      </dgm:t>
    </dgm:pt>
    <dgm:pt modelId="{0E6EC1AF-52FA-4E4E-8E79-F17E62615225}" type="parTrans" cxnId="{AD168D46-6656-4E99-863E-B50197DF6BA4}">
      <dgm:prSet/>
      <dgm:spPr/>
      <dgm:t>
        <a:bodyPr/>
        <a:lstStyle/>
        <a:p>
          <a:endParaRPr lang="de-DE" sz="2000"/>
        </a:p>
      </dgm:t>
    </dgm:pt>
    <dgm:pt modelId="{0EFA4D7C-E2F1-41AC-983A-37031C32702E}" type="sibTrans" cxnId="{AD168D46-6656-4E99-863E-B50197DF6BA4}">
      <dgm:prSet/>
      <dgm:spPr/>
      <dgm:t>
        <a:bodyPr/>
        <a:lstStyle/>
        <a:p>
          <a:endParaRPr lang="de-DE" sz="2000"/>
        </a:p>
      </dgm:t>
    </dgm:pt>
    <dgm:pt modelId="{E2E9DD2C-93DC-45E2-9217-9F08815B3DE4}">
      <dgm:prSet phldrT="[Text]" custT="1"/>
      <dgm:spPr/>
      <dgm:t>
        <a:bodyPr/>
        <a:lstStyle/>
        <a:p>
          <a:r>
            <a:rPr lang="de-DE" sz="2000" dirty="0" smtClean="0"/>
            <a:t>Sie haben die Verantwortung. Bei Verstößen gegen das               </a:t>
          </a:r>
          <a:r>
            <a:rPr lang="de-DE" sz="2000" dirty="0" err="1" smtClean="0"/>
            <a:t>InfSchG</a:t>
          </a:r>
          <a:r>
            <a:rPr lang="de-DE" sz="2000" dirty="0" smtClean="0"/>
            <a:t> gibt es Geldstrafen von bis zu 25 000 € und                        bei Vorsatz Haftstrafen bis zu 5 Jahren.</a:t>
          </a:r>
          <a:endParaRPr lang="de-DE" sz="2000" dirty="0"/>
        </a:p>
      </dgm:t>
    </dgm:pt>
    <dgm:pt modelId="{CD326F6F-457F-4C93-8168-5F1D6B3DFC58}" type="parTrans" cxnId="{BF477600-8287-485B-8A1E-50873BBAAF0B}">
      <dgm:prSet/>
      <dgm:spPr/>
      <dgm:t>
        <a:bodyPr/>
        <a:lstStyle/>
        <a:p>
          <a:endParaRPr lang="de-DE" sz="2000"/>
        </a:p>
      </dgm:t>
    </dgm:pt>
    <dgm:pt modelId="{02FA69D0-A267-45F2-A335-D2CB0E447429}" type="sibTrans" cxnId="{BF477600-8287-485B-8A1E-50873BBAAF0B}">
      <dgm:prSet/>
      <dgm:spPr/>
      <dgm:t>
        <a:bodyPr/>
        <a:lstStyle/>
        <a:p>
          <a:endParaRPr lang="de-DE" sz="2000"/>
        </a:p>
      </dgm:t>
    </dgm:pt>
    <dgm:pt modelId="{70763003-A36F-442A-A3AB-8F0EEF49DF76}" type="pres">
      <dgm:prSet presAssocID="{9525517F-D8CF-481C-B63A-7F199705C793}" presName="linear" presStyleCnt="0">
        <dgm:presLayoutVars>
          <dgm:dir/>
          <dgm:animLvl val="lvl"/>
          <dgm:resizeHandles val="exact"/>
        </dgm:presLayoutVars>
      </dgm:prSet>
      <dgm:spPr/>
      <dgm:t>
        <a:bodyPr/>
        <a:lstStyle/>
        <a:p>
          <a:endParaRPr lang="de-DE"/>
        </a:p>
      </dgm:t>
    </dgm:pt>
    <dgm:pt modelId="{B6B567D4-DEEA-4F20-98C4-86F7D4E88523}" type="pres">
      <dgm:prSet presAssocID="{E0099024-859B-4D73-8B32-AEDE2EFAD011}" presName="parentLin" presStyleCnt="0"/>
      <dgm:spPr/>
    </dgm:pt>
    <dgm:pt modelId="{1AD1A41B-22DD-4AAC-9745-1F218C078621}" type="pres">
      <dgm:prSet presAssocID="{E0099024-859B-4D73-8B32-AEDE2EFAD011}" presName="parentLeftMargin" presStyleLbl="node1" presStyleIdx="0" presStyleCnt="4"/>
      <dgm:spPr/>
      <dgm:t>
        <a:bodyPr/>
        <a:lstStyle/>
        <a:p>
          <a:endParaRPr lang="de-DE"/>
        </a:p>
      </dgm:t>
    </dgm:pt>
    <dgm:pt modelId="{B8950674-9F14-49CD-A129-2579D88AA67B}" type="pres">
      <dgm:prSet presAssocID="{E0099024-859B-4D73-8B32-AEDE2EFAD011}" presName="parentText" presStyleLbl="node1" presStyleIdx="0" presStyleCnt="4" custScaleX="131241" custScaleY="162503">
        <dgm:presLayoutVars>
          <dgm:chMax val="0"/>
          <dgm:bulletEnabled val="1"/>
        </dgm:presLayoutVars>
      </dgm:prSet>
      <dgm:spPr/>
      <dgm:t>
        <a:bodyPr/>
        <a:lstStyle/>
        <a:p>
          <a:endParaRPr lang="de-DE"/>
        </a:p>
      </dgm:t>
    </dgm:pt>
    <dgm:pt modelId="{820CC7AA-2657-4B33-890B-501C6A63970C}" type="pres">
      <dgm:prSet presAssocID="{E0099024-859B-4D73-8B32-AEDE2EFAD011}" presName="negativeSpace" presStyleCnt="0"/>
      <dgm:spPr/>
    </dgm:pt>
    <dgm:pt modelId="{BAC7383F-1854-46EA-9C0B-4A00DF5EA317}" type="pres">
      <dgm:prSet presAssocID="{E0099024-859B-4D73-8B32-AEDE2EFAD011}" presName="childText" presStyleLbl="conFgAcc1" presStyleIdx="0" presStyleCnt="4">
        <dgm:presLayoutVars>
          <dgm:bulletEnabled val="1"/>
        </dgm:presLayoutVars>
      </dgm:prSet>
      <dgm:spPr/>
    </dgm:pt>
    <dgm:pt modelId="{91F52035-4034-4F7C-86E7-FA1EE44BFCBF}" type="pres">
      <dgm:prSet presAssocID="{0AE67965-9592-48EF-97A5-BA11567DCF7F}" presName="spaceBetweenRectangles" presStyleCnt="0"/>
      <dgm:spPr/>
    </dgm:pt>
    <dgm:pt modelId="{DE03C626-4AF4-40EF-A452-2EE7519AC783}" type="pres">
      <dgm:prSet presAssocID="{670BF2D3-E4BA-483B-9BCE-F1B8B47869C5}" presName="parentLin" presStyleCnt="0"/>
      <dgm:spPr/>
    </dgm:pt>
    <dgm:pt modelId="{486C7FCD-FC63-49EB-825D-292B45B2B8DC}" type="pres">
      <dgm:prSet presAssocID="{670BF2D3-E4BA-483B-9BCE-F1B8B47869C5}" presName="parentLeftMargin" presStyleLbl="node1" presStyleIdx="0" presStyleCnt="4"/>
      <dgm:spPr/>
      <dgm:t>
        <a:bodyPr/>
        <a:lstStyle/>
        <a:p>
          <a:endParaRPr lang="de-DE"/>
        </a:p>
      </dgm:t>
    </dgm:pt>
    <dgm:pt modelId="{7F44D149-2A72-4603-8C67-231A3944E7BE}" type="pres">
      <dgm:prSet presAssocID="{670BF2D3-E4BA-483B-9BCE-F1B8B47869C5}" presName="parentText" presStyleLbl="node1" presStyleIdx="1" presStyleCnt="4" custScaleX="131509" custScaleY="159952">
        <dgm:presLayoutVars>
          <dgm:chMax val="0"/>
          <dgm:bulletEnabled val="1"/>
        </dgm:presLayoutVars>
      </dgm:prSet>
      <dgm:spPr/>
      <dgm:t>
        <a:bodyPr/>
        <a:lstStyle/>
        <a:p>
          <a:endParaRPr lang="de-DE"/>
        </a:p>
      </dgm:t>
    </dgm:pt>
    <dgm:pt modelId="{A1074AAE-68E5-40B2-A07F-00B6EE8DB112}" type="pres">
      <dgm:prSet presAssocID="{670BF2D3-E4BA-483B-9BCE-F1B8B47869C5}" presName="negativeSpace" presStyleCnt="0"/>
      <dgm:spPr/>
    </dgm:pt>
    <dgm:pt modelId="{7F30762A-472C-4A15-B43E-3684761F122F}" type="pres">
      <dgm:prSet presAssocID="{670BF2D3-E4BA-483B-9BCE-F1B8B47869C5}" presName="childText" presStyleLbl="conFgAcc1" presStyleIdx="1" presStyleCnt="4">
        <dgm:presLayoutVars>
          <dgm:bulletEnabled val="1"/>
        </dgm:presLayoutVars>
      </dgm:prSet>
      <dgm:spPr/>
    </dgm:pt>
    <dgm:pt modelId="{EC05FC38-CAB7-4B4F-88FD-9FAD4D73090F}" type="pres">
      <dgm:prSet presAssocID="{B6EE8E83-DFE5-4F6E-98CA-53FEE6EEE373}" presName="spaceBetweenRectangles" presStyleCnt="0"/>
      <dgm:spPr/>
    </dgm:pt>
    <dgm:pt modelId="{39932F07-71C9-4155-BE01-B1E7ED7E121D}" type="pres">
      <dgm:prSet presAssocID="{BE6032EB-47B8-448C-B5F5-25263CCF565C}" presName="parentLin" presStyleCnt="0"/>
      <dgm:spPr/>
    </dgm:pt>
    <dgm:pt modelId="{297DC010-5BF7-48E4-8BFE-3F5378235291}" type="pres">
      <dgm:prSet presAssocID="{BE6032EB-47B8-448C-B5F5-25263CCF565C}" presName="parentLeftMargin" presStyleLbl="node1" presStyleIdx="1" presStyleCnt="4"/>
      <dgm:spPr/>
      <dgm:t>
        <a:bodyPr/>
        <a:lstStyle/>
        <a:p>
          <a:endParaRPr lang="de-DE"/>
        </a:p>
      </dgm:t>
    </dgm:pt>
    <dgm:pt modelId="{8FF2C4C0-C759-4B35-A2F1-B1C5A5D42916}" type="pres">
      <dgm:prSet presAssocID="{BE6032EB-47B8-448C-B5F5-25263CCF565C}" presName="parentText" presStyleLbl="node1" presStyleIdx="2" presStyleCnt="4" custScaleX="131241" custScaleY="147864">
        <dgm:presLayoutVars>
          <dgm:chMax val="0"/>
          <dgm:bulletEnabled val="1"/>
        </dgm:presLayoutVars>
      </dgm:prSet>
      <dgm:spPr/>
      <dgm:t>
        <a:bodyPr/>
        <a:lstStyle/>
        <a:p>
          <a:endParaRPr lang="de-DE"/>
        </a:p>
      </dgm:t>
    </dgm:pt>
    <dgm:pt modelId="{0BC5798A-3C4F-48A0-B7CF-5E4FF0CB2DA1}" type="pres">
      <dgm:prSet presAssocID="{BE6032EB-47B8-448C-B5F5-25263CCF565C}" presName="negativeSpace" presStyleCnt="0"/>
      <dgm:spPr/>
    </dgm:pt>
    <dgm:pt modelId="{E82D9EC4-F4FE-4F11-9AC6-95D5BE2F68BD}" type="pres">
      <dgm:prSet presAssocID="{BE6032EB-47B8-448C-B5F5-25263CCF565C}" presName="childText" presStyleLbl="conFgAcc1" presStyleIdx="2" presStyleCnt="4">
        <dgm:presLayoutVars>
          <dgm:bulletEnabled val="1"/>
        </dgm:presLayoutVars>
      </dgm:prSet>
      <dgm:spPr/>
    </dgm:pt>
    <dgm:pt modelId="{9C132B40-2759-4741-8008-EB53FD9E4AF6}" type="pres">
      <dgm:prSet presAssocID="{0EFA4D7C-E2F1-41AC-983A-37031C32702E}" presName="spaceBetweenRectangles" presStyleCnt="0"/>
      <dgm:spPr/>
    </dgm:pt>
    <dgm:pt modelId="{443D17AE-EF06-4D1E-B274-265E660808B9}" type="pres">
      <dgm:prSet presAssocID="{E2E9DD2C-93DC-45E2-9217-9F08815B3DE4}" presName="parentLin" presStyleCnt="0"/>
      <dgm:spPr/>
    </dgm:pt>
    <dgm:pt modelId="{0EA4DDB0-D433-46EE-9F29-8FF749780A2B}" type="pres">
      <dgm:prSet presAssocID="{E2E9DD2C-93DC-45E2-9217-9F08815B3DE4}" presName="parentLeftMargin" presStyleLbl="node1" presStyleIdx="2" presStyleCnt="4"/>
      <dgm:spPr/>
      <dgm:t>
        <a:bodyPr/>
        <a:lstStyle/>
        <a:p>
          <a:endParaRPr lang="de-DE"/>
        </a:p>
      </dgm:t>
    </dgm:pt>
    <dgm:pt modelId="{037F822A-9320-4A88-84AC-DFBCC13D5ED0}" type="pres">
      <dgm:prSet presAssocID="{E2E9DD2C-93DC-45E2-9217-9F08815B3DE4}" presName="parentText" presStyleLbl="node1" presStyleIdx="3" presStyleCnt="4" custScaleX="131334" custScaleY="146204">
        <dgm:presLayoutVars>
          <dgm:chMax val="0"/>
          <dgm:bulletEnabled val="1"/>
        </dgm:presLayoutVars>
      </dgm:prSet>
      <dgm:spPr/>
      <dgm:t>
        <a:bodyPr/>
        <a:lstStyle/>
        <a:p>
          <a:endParaRPr lang="de-DE"/>
        </a:p>
      </dgm:t>
    </dgm:pt>
    <dgm:pt modelId="{2867D59A-F8A9-4C1D-A176-2E9D99124A45}" type="pres">
      <dgm:prSet presAssocID="{E2E9DD2C-93DC-45E2-9217-9F08815B3DE4}" presName="negativeSpace" presStyleCnt="0"/>
      <dgm:spPr/>
    </dgm:pt>
    <dgm:pt modelId="{75F3D09B-C57C-4062-B85C-CCD51737B57B}" type="pres">
      <dgm:prSet presAssocID="{E2E9DD2C-93DC-45E2-9217-9F08815B3DE4}" presName="childText" presStyleLbl="conFgAcc1" presStyleIdx="3" presStyleCnt="4">
        <dgm:presLayoutVars>
          <dgm:bulletEnabled val="1"/>
        </dgm:presLayoutVars>
      </dgm:prSet>
      <dgm:spPr/>
    </dgm:pt>
  </dgm:ptLst>
  <dgm:cxnLst>
    <dgm:cxn modelId="{B7FB63ED-BE43-49AD-9C81-375189326CA4}" type="presOf" srcId="{9525517F-D8CF-481C-B63A-7F199705C793}" destId="{70763003-A36F-442A-A3AB-8F0EEF49DF76}" srcOrd="0" destOrd="0" presId="urn:microsoft.com/office/officeart/2005/8/layout/list1"/>
    <dgm:cxn modelId="{84FBD9C8-A297-4B16-AC7A-ED80A77D5B5F}" type="presOf" srcId="{E2E9DD2C-93DC-45E2-9217-9F08815B3DE4}" destId="{037F822A-9320-4A88-84AC-DFBCC13D5ED0}" srcOrd="1" destOrd="0" presId="urn:microsoft.com/office/officeart/2005/8/layout/list1"/>
    <dgm:cxn modelId="{0FF93847-4195-4011-B3A9-B22D61391447}" type="presOf" srcId="{670BF2D3-E4BA-483B-9BCE-F1B8B47869C5}" destId="{7F44D149-2A72-4603-8C67-231A3944E7BE}" srcOrd="1" destOrd="0" presId="urn:microsoft.com/office/officeart/2005/8/layout/list1"/>
    <dgm:cxn modelId="{F927B4ED-B9F7-4D58-B689-96C8E32B040C}" type="presOf" srcId="{BE6032EB-47B8-448C-B5F5-25263CCF565C}" destId="{8FF2C4C0-C759-4B35-A2F1-B1C5A5D42916}" srcOrd="1" destOrd="0" presId="urn:microsoft.com/office/officeart/2005/8/layout/list1"/>
    <dgm:cxn modelId="{34DB783C-8E0C-4B53-ABDA-246DFC40A8AE}" srcId="{9525517F-D8CF-481C-B63A-7F199705C793}" destId="{E0099024-859B-4D73-8B32-AEDE2EFAD011}" srcOrd="0" destOrd="0" parTransId="{81E279EB-E31E-4969-9EA9-1128FF41F99A}" sibTransId="{0AE67965-9592-48EF-97A5-BA11567DCF7F}"/>
    <dgm:cxn modelId="{BF477600-8287-485B-8A1E-50873BBAAF0B}" srcId="{9525517F-D8CF-481C-B63A-7F199705C793}" destId="{E2E9DD2C-93DC-45E2-9217-9F08815B3DE4}" srcOrd="3" destOrd="0" parTransId="{CD326F6F-457F-4C93-8168-5F1D6B3DFC58}" sibTransId="{02FA69D0-A267-45F2-A335-D2CB0E447429}"/>
    <dgm:cxn modelId="{BF4EB105-AFD0-4E06-A322-5FBDCB817308}" srcId="{9525517F-D8CF-481C-B63A-7F199705C793}" destId="{670BF2D3-E4BA-483B-9BCE-F1B8B47869C5}" srcOrd="1" destOrd="0" parTransId="{649F1D0A-B36B-464B-A8C7-F84CDE45115D}" sibTransId="{B6EE8E83-DFE5-4F6E-98CA-53FEE6EEE373}"/>
    <dgm:cxn modelId="{B8F5A5F8-0174-4E1B-BF12-BA1C12BD7A73}" type="presOf" srcId="{670BF2D3-E4BA-483B-9BCE-F1B8B47869C5}" destId="{486C7FCD-FC63-49EB-825D-292B45B2B8DC}" srcOrd="0" destOrd="0" presId="urn:microsoft.com/office/officeart/2005/8/layout/list1"/>
    <dgm:cxn modelId="{40AE1132-FC3B-443E-A0BB-90873145EDF9}" type="presOf" srcId="{E2E9DD2C-93DC-45E2-9217-9F08815B3DE4}" destId="{0EA4DDB0-D433-46EE-9F29-8FF749780A2B}" srcOrd="0" destOrd="0" presId="urn:microsoft.com/office/officeart/2005/8/layout/list1"/>
    <dgm:cxn modelId="{D067D7A5-B2DE-4037-9A95-52DF9103F2F5}" type="presOf" srcId="{E0099024-859B-4D73-8B32-AEDE2EFAD011}" destId="{B8950674-9F14-49CD-A129-2579D88AA67B}" srcOrd="1" destOrd="0" presId="urn:microsoft.com/office/officeart/2005/8/layout/list1"/>
    <dgm:cxn modelId="{C923D8A9-745B-4A65-BA41-70D84E1B3D40}" type="presOf" srcId="{E0099024-859B-4D73-8B32-AEDE2EFAD011}" destId="{1AD1A41B-22DD-4AAC-9745-1F218C078621}" srcOrd="0" destOrd="0" presId="urn:microsoft.com/office/officeart/2005/8/layout/list1"/>
    <dgm:cxn modelId="{3FAAF1D8-5423-449B-B3AA-93E31EC6ED17}" type="presOf" srcId="{BE6032EB-47B8-448C-B5F5-25263CCF565C}" destId="{297DC010-5BF7-48E4-8BFE-3F5378235291}" srcOrd="0" destOrd="0" presId="urn:microsoft.com/office/officeart/2005/8/layout/list1"/>
    <dgm:cxn modelId="{AD168D46-6656-4E99-863E-B50197DF6BA4}" srcId="{9525517F-D8CF-481C-B63A-7F199705C793}" destId="{BE6032EB-47B8-448C-B5F5-25263CCF565C}" srcOrd="2" destOrd="0" parTransId="{0E6EC1AF-52FA-4E4E-8E79-F17E62615225}" sibTransId="{0EFA4D7C-E2F1-41AC-983A-37031C32702E}"/>
    <dgm:cxn modelId="{5524006E-5AFF-4BE0-8CEF-7839863573D2}" type="presParOf" srcId="{70763003-A36F-442A-A3AB-8F0EEF49DF76}" destId="{B6B567D4-DEEA-4F20-98C4-86F7D4E88523}" srcOrd="0" destOrd="0" presId="urn:microsoft.com/office/officeart/2005/8/layout/list1"/>
    <dgm:cxn modelId="{0D9FF8D5-5F4A-4F50-A076-F9C203FC24C3}" type="presParOf" srcId="{B6B567D4-DEEA-4F20-98C4-86F7D4E88523}" destId="{1AD1A41B-22DD-4AAC-9745-1F218C078621}" srcOrd="0" destOrd="0" presId="urn:microsoft.com/office/officeart/2005/8/layout/list1"/>
    <dgm:cxn modelId="{72DDEBFE-10F1-4105-BE95-AE99A358A9BD}" type="presParOf" srcId="{B6B567D4-DEEA-4F20-98C4-86F7D4E88523}" destId="{B8950674-9F14-49CD-A129-2579D88AA67B}" srcOrd="1" destOrd="0" presId="urn:microsoft.com/office/officeart/2005/8/layout/list1"/>
    <dgm:cxn modelId="{504C3935-017F-4552-8410-3677378BB106}" type="presParOf" srcId="{70763003-A36F-442A-A3AB-8F0EEF49DF76}" destId="{820CC7AA-2657-4B33-890B-501C6A63970C}" srcOrd="1" destOrd="0" presId="urn:microsoft.com/office/officeart/2005/8/layout/list1"/>
    <dgm:cxn modelId="{3411A408-6BE3-4A6A-BCE9-5B18319ABD52}" type="presParOf" srcId="{70763003-A36F-442A-A3AB-8F0EEF49DF76}" destId="{BAC7383F-1854-46EA-9C0B-4A00DF5EA317}" srcOrd="2" destOrd="0" presId="urn:microsoft.com/office/officeart/2005/8/layout/list1"/>
    <dgm:cxn modelId="{675865F5-5D6C-4C30-BE38-9629265A15D7}" type="presParOf" srcId="{70763003-A36F-442A-A3AB-8F0EEF49DF76}" destId="{91F52035-4034-4F7C-86E7-FA1EE44BFCBF}" srcOrd="3" destOrd="0" presId="urn:microsoft.com/office/officeart/2005/8/layout/list1"/>
    <dgm:cxn modelId="{EAF821E1-6D7A-43FA-AC6F-9C865EEFF52A}" type="presParOf" srcId="{70763003-A36F-442A-A3AB-8F0EEF49DF76}" destId="{DE03C626-4AF4-40EF-A452-2EE7519AC783}" srcOrd="4" destOrd="0" presId="urn:microsoft.com/office/officeart/2005/8/layout/list1"/>
    <dgm:cxn modelId="{F71DBC62-B053-404F-8533-AA89C77A032E}" type="presParOf" srcId="{DE03C626-4AF4-40EF-A452-2EE7519AC783}" destId="{486C7FCD-FC63-49EB-825D-292B45B2B8DC}" srcOrd="0" destOrd="0" presId="urn:microsoft.com/office/officeart/2005/8/layout/list1"/>
    <dgm:cxn modelId="{B2141997-B351-4C05-8CBC-CD11151B1E9E}" type="presParOf" srcId="{DE03C626-4AF4-40EF-A452-2EE7519AC783}" destId="{7F44D149-2A72-4603-8C67-231A3944E7BE}" srcOrd="1" destOrd="0" presId="urn:microsoft.com/office/officeart/2005/8/layout/list1"/>
    <dgm:cxn modelId="{17A6FCA7-3BAA-43EB-AA65-5EE1574505AE}" type="presParOf" srcId="{70763003-A36F-442A-A3AB-8F0EEF49DF76}" destId="{A1074AAE-68E5-40B2-A07F-00B6EE8DB112}" srcOrd="5" destOrd="0" presId="urn:microsoft.com/office/officeart/2005/8/layout/list1"/>
    <dgm:cxn modelId="{A3489247-5A70-452F-8517-86BBC547688A}" type="presParOf" srcId="{70763003-A36F-442A-A3AB-8F0EEF49DF76}" destId="{7F30762A-472C-4A15-B43E-3684761F122F}" srcOrd="6" destOrd="0" presId="urn:microsoft.com/office/officeart/2005/8/layout/list1"/>
    <dgm:cxn modelId="{1E9BB6DA-393F-4686-AA37-8CBE573BA51A}" type="presParOf" srcId="{70763003-A36F-442A-A3AB-8F0EEF49DF76}" destId="{EC05FC38-CAB7-4B4F-88FD-9FAD4D73090F}" srcOrd="7" destOrd="0" presId="urn:microsoft.com/office/officeart/2005/8/layout/list1"/>
    <dgm:cxn modelId="{894DC67F-8CB5-4012-B4C0-8A5F42818FD4}" type="presParOf" srcId="{70763003-A36F-442A-A3AB-8F0EEF49DF76}" destId="{39932F07-71C9-4155-BE01-B1E7ED7E121D}" srcOrd="8" destOrd="0" presId="urn:microsoft.com/office/officeart/2005/8/layout/list1"/>
    <dgm:cxn modelId="{D0CBE042-EFE9-4F6C-9F25-CC908F29AA89}" type="presParOf" srcId="{39932F07-71C9-4155-BE01-B1E7ED7E121D}" destId="{297DC010-5BF7-48E4-8BFE-3F5378235291}" srcOrd="0" destOrd="0" presId="urn:microsoft.com/office/officeart/2005/8/layout/list1"/>
    <dgm:cxn modelId="{49552038-7634-4113-BE65-C9AA2087D926}" type="presParOf" srcId="{39932F07-71C9-4155-BE01-B1E7ED7E121D}" destId="{8FF2C4C0-C759-4B35-A2F1-B1C5A5D42916}" srcOrd="1" destOrd="0" presId="urn:microsoft.com/office/officeart/2005/8/layout/list1"/>
    <dgm:cxn modelId="{3E71AE87-E278-4195-ADA1-69CF9DCBD39A}" type="presParOf" srcId="{70763003-A36F-442A-A3AB-8F0EEF49DF76}" destId="{0BC5798A-3C4F-48A0-B7CF-5E4FF0CB2DA1}" srcOrd="9" destOrd="0" presId="urn:microsoft.com/office/officeart/2005/8/layout/list1"/>
    <dgm:cxn modelId="{12D71FA8-1895-40B8-B4EF-D76F4F2FCC03}" type="presParOf" srcId="{70763003-A36F-442A-A3AB-8F0EEF49DF76}" destId="{E82D9EC4-F4FE-4F11-9AC6-95D5BE2F68BD}" srcOrd="10" destOrd="0" presId="urn:microsoft.com/office/officeart/2005/8/layout/list1"/>
    <dgm:cxn modelId="{BB8AC6A9-8A89-417E-BC5E-DF2D69DB52FC}" type="presParOf" srcId="{70763003-A36F-442A-A3AB-8F0EEF49DF76}" destId="{9C132B40-2759-4741-8008-EB53FD9E4AF6}" srcOrd="11" destOrd="0" presId="urn:microsoft.com/office/officeart/2005/8/layout/list1"/>
    <dgm:cxn modelId="{74563102-F887-4564-A9D7-F9FE1ECEBA61}" type="presParOf" srcId="{70763003-A36F-442A-A3AB-8F0EEF49DF76}" destId="{443D17AE-EF06-4D1E-B274-265E660808B9}" srcOrd="12" destOrd="0" presId="urn:microsoft.com/office/officeart/2005/8/layout/list1"/>
    <dgm:cxn modelId="{C873400B-7479-4871-B8C7-951E7219CE77}" type="presParOf" srcId="{443D17AE-EF06-4D1E-B274-265E660808B9}" destId="{0EA4DDB0-D433-46EE-9F29-8FF749780A2B}" srcOrd="0" destOrd="0" presId="urn:microsoft.com/office/officeart/2005/8/layout/list1"/>
    <dgm:cxn modelId="{8CDEE150-F6AD-4F43-BB4E-682FB8130380}" type="presParOf" srcId="{443D17AE-EF06-4D1E-B274-265E660808B9}" destId="{037F822A-9320-4A88-84AC-DFBCC13D5ED0}" srcOrd="1" destOrd="0" presId="urn:microsoft.com/office/officeart/2005/8/layout/list1"/>
    <dgm:cxn modelId="{BB14AACF-482A-4CC2-ACD0-B7F1311D846B}" type="presParOf" srcId="{70763003-A36F-442A-A3AB-8F0EEF49DF76}" destId="{2867D59A-F8A9-4C1D-A176-2E9D99124A45}" srcOrd="13" destOrd="0" presId="urn:microsoft.com/office/officeart/2005/8/layout/list1"/>
    <dgm:cxn modelId="{5FF585EB-20D9-448E-98F9-01D4A42FF5F7}" type="presParOf" srcId="{70763003-A36F-442A-A3AB-8F0EEF49DF76}" destId="{75F3D09B-C57C-4062-B85C-CCD51737B57B}"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diagrams.loki3.com/VaryingWidthList+Icon">
  <dgm:title val="Liste mit wechselnder Breite"/>
  <dgm:desc val="Hiermit heben Sie Elemente mit unterschiedlicher Gewichtung hervor. Geeignet für große Mengen von Text der Ebene 1. Die Breite der einzelnen Formen wird unabhängig auf Grundlage ihres Texts ermittel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B40FF9B2-0D92-48AA-8265-04C7942DA6DE}" type="datetimeFigureOut">
              <a:rPr lang="de-DE" smtClean="0"/>
              <a:t>20.10.2018</a:t>
            </a:fld>
            <a:endParaRPr lang="de-DE" dirty="0"/>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de-DE" dirty="0"/>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76323699-BB01-4497-AE42-76E7EAF67167}" type="slidenum">
              <a:rPr lang="de-DE" smtClean="0"/>
              <a:t>‹#›</a:t>
            </a:fld>
            <a:endParaRPr lang="de-DE" dirty="0"/>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advClick="0" advTm="12000">
        <p:split orient="vert"/>
        <p:sndAc>
          <p:stSnd>
            <p:snd r:embed="rId1" name="arrow.wav"/>
          </p:stSnd>
        </p:sndAc>
      </p:transition>
    </mc:Choice>
    <mc:Fallback xmlns="">
      <p:transition spd="slow" advClick="0" advTm="12000">
        <p:split orient="vert"/>
        <p:sndAc>
          <p:stSnd>
            <p:snd r:embed="rId3" name="arrow.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B40FF9B2-0D92-48AA-8265-04C7942DA6DE}" type="datetimeFigureOut">
              <a:rPr lang="de-DE" smtClean="0"/>
              <a:t>20.10.2018</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6323699-BB01-4497-AE42-76E7EAF67167}" type="slidenum">
              <a:rPr lang="de-DE" smtClean="0"/>
              <a:t>‹#›</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1" name="arrow.wav"/>
          </p:stSnd>
        </p:sndAc>
      </p:transition>
    </mc:Choice>
    <mc:Fallback xmlns="">
      <p:transition spd="slow" advClick="0" advTm="12000">
        <p:split orient="vert"/>
        <p:sndAc>
          <p:stSnd>
            <p:snd r:embed="rId3" name="arrow.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B40FF9B2-0D92-48AA-8265-04C7942DA6DE}" type="datetimeFigureOut">
              <a:rPr lang="de-DE" smtClean="0"/>
              <a:t>20.10.2018</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a:xfrm>
            <a:off x="6096000" y="6356350"/>
            <a:ext cx="762000" cy="365125"/>
          </a:xfrm>
        </p:spPr>
        <p:txBody>
          <a:bodyPr/>
          <a:lstStyle/>
          <a:p>
            <a:fld id="{76323699-BB01-4497-AE42-76E7EAF67167}" type="slidenum">
              <a:rPr lang="de-DE" smtClean="0"/>
              <a:t>‹#›</a:t>
            </a:fld>
            <a:endParaRPr lang="de-DE" dirty="0"/>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advClick="0" advTm="12000">
        <p:split orient="vert"/>
        <p:sndAc>
          <p:stSnd>
            <p:snd r:embed="rId1" name="arrow.wav"/>
          </p:stSnd>
        </p:sndAc>
      </p:transition>
    </mc:Choice>
    <mc:Fallback xmlns="">
      <p:transition spd="slow" advClick="0" advTm="12000">
        <p:split orient="vert"/>
        <p:sndAc>
          <p:stSnd>
            <p:snd r:embed="rId3" name="arrow.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B40FF9B2-0D92-48AA-8265-04C7942DA6DE}" type="datetimeFigureOut">
              <a:rPr lang="de-DE" smtClean="0"/>
              <a:t>20.10.2018</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76323699-BB01-4497-AE42-76E7EAF67167}" type="slidenum">
              <a:rPr lang="de-DE" smtClean="0"/>
              <a:t>‹#›</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1" name="arrow.wav"/>
          </p:stSnd>
        </p:sndAc>
      </p:transition>
    </mc:Choice>
    <mc:Fallback xmlns="">
      <p:transition spd="slow" advClick="0" advTm="12000">
        <p:split orient="vert"/>
        <p:sndAc>
          <p:stSnd>
            <p:snd r:embed="rId3" name="arrow.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B40FF9B2-0D92-48AA-8265-04C7942DA6DE}" type="datetimeFigureOut">
              <a:rPr lang="de-DE" smtClean="0"/>
              <a:t>20.10.2018</a:t>
            </a:fld>
            <a:endParaRPr lang="de-DE" dirty="0"/>
          </a:p>
        </p:txBody>
      </p:sp>
      <p:sp>
        <p:nvSpPr>
          <p:cNvPr id="5" name="Footer Placeholder 4"/>
          <p:cNvSpPr>
            <a:spLocks noGrp="1"/>
          </p:cNvSpPr>
          <p:nvPr>
            <p:ph type="ftr" sz="quarter" idx="11"/>
          </p:nvPr>
        </p:nvSpPr>
        <p:spPr>
          <a:xfrm>
            <a:off x="5791200" y="6356350"/>
            <a:ext cx="2895600" cy="365125"/>
          </a:xfrm>
        </p:spPr>
        <p:txBody>
          <a:bodyPr/>
          <a:lstStyle/>
          <a:p>
            <a:endParaRPr lang="de-DE" dirty="0"/>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76323699-BB01-4497-AE42-76E7EAF67167}" type="slidenum">
              <a:rPr lang="de-DE" smtClean="0"/>
              <a:t>‹#›</a:t>
            </a:fld>
            <a:endParaRPr lang="de-DE" dirty="0"/>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advClick="0" advTm="12000">
        <p:split orient="vert"/>
        <p:sndAc>
          <p:stSnd>
            <p:snd r:embed="rId1" name="arrow.wav"/>
          </p:stSnd>
        </p:sndAc>
      </p:transition>
    </mc:Choice>
    <mc:Fallback xmlns="">
      <p:transition spd="slow" advClick="0" advTm="12000">
        <p:split orient="vert"/>
        <p:sndAc>
          <p:stSnd>
            <p:snd r:embed="rId3" name="arrow.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e Placeholder 4"/>
          <p:cNvSpPr>
            <a:spLocks noGrp="1"/>
          </p:cNvSpPr>
          <p:nvPr>
            <p:ph type="dt" sz="half" idx="10"/>
          </p:nvPr>
        </p:nvSpPr>
        <p:spPr/>
        <p:txBody>
          <a:bodyPr/>
          <a:lstStyle/>
          <a:p>
            <a:fld id="{B40FF9B2-0D92-48AA-8265-04C7942DA6DE}" type="datetimeFigureOut">
              <a:rPr lang="de-DE" smtClean="0"/>
              <a:t>20.10.2018</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76323699-BB01-4497-AE42-76E7EAF67167}" type="slidenum">
              <a:rPr lang="de-DE" smtClean="0"/>
              <a:t>‹#›</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1" name="arrow.wav"/>
          </p:stSnd>
        </p:sndAc>
      </p:transition>
    </mc:Choice>
    <mc:Fallback xmlns="">
      <p:transition spd="slow" advClick="0" advTm="12000">
        <p:split orient="vert"/>
        <p:sndAc>
          <p:stSnd>
            <p:snd r:embed="rId3" name="arrow.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e Placeholder 6"/>
          <p:cNvSpPr>
            <a:spLocks noGrp="1"/>
          </p:cNvSpPr>
          <p:nvPr>
            <p:ph type="dt" sz="half" idx="10"/>
          </p:nvPr>
        </p:nvSpPr>
        <p:spPr/>
        <p:txBody>
          <a:bodyPr/>
          <a:lstStyle/>
          <a:p>
            <a:fld id="{B40FF9B2-0D92-48AA-8265-04C7942DA6DE}" type="datetimeFigureOut">
              <a:rPr lang="de-DE" smtClean="0"/>
              <a:t>20.10.2018</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76323699-BB01-4497-AE42-76E7EAF67167}" type="slidenum">
              <a:rPr lang="de-DE" smtClean="0"/>
              <a:t>‹#›</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1" name="arrow.wav"/>
          </p:stSnd>
        </p:sndAc>
      </p:transition>
    </mc:Choice>
    <mc:Fallback xmlns="">
      <p:transition spd="slow" advClick="0" advTm="12000">
        <p:split orient="vert"/>
        <p:sndAc>
          <p:stSnd>
            <p:snd r:embed="rId3" name="arrow.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B40FF9B2-0D92-48AA-8265-04C7942DA6DE}" type="datetimeFigureOut">
              <a:rPr lang="de-DE" smtClean="0"/>
              <a:t>20.10.2018</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76323699-BB01-4497-AE42-76E7EAF67167}" type="slidenum">
              <a:rPr lang="de-DE" smtClean="0"/>
              <a:t>‹#›</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1" name="arrow.wav"/>
          </p:stSnd>
        </p:sndAc>
      </p:transition>
    </mc:Choice>
    <mc:Fallback xmlns="">
      <p:transition spd="slow" advClick="0" advTm="12000">
        <p:split orient="vert"/>
        <p:sndAc>
          <p:stSnd>
            <p:snd r:embed="rId3" name="arrow.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FF9B2-0D92-48AA-8265-04C7942DA6DE}" type="datetimeFigureOut">
              <a:rPr lang="de-DE" smtClean="0"/>
              <a:t>20.10.2018</a:t>
            </a:fld>
            <a:endParaRPr lang="de-DE" dirty="0"/>
          </a:p>
        </p:txBody>
      </p:sp>
      <p:sp>
        <p:nvSpPr>
          <p:cNvPr id="3" name="Footer Placeholder 2"/>
          <p:cNvSpPr>
            <a:spLocks noGrp="1"/>
          </p:cNvSpPr>
          <p:nvPr>
            <p:ph type="ftr" sz="quarter" idx="11"/>
          </p:nvPr>
        </p:nvSpPr>
        <p:spPr/>
        <p:txBody>
          <a:bodyPr/>
          <a:lstStyle/>
          <a:p>
            <a:endParaRPr lang="de-DE" dirty="0"/>
          </a:p>
        </p:txBody>
      </p:sp>
      <p:sp>
        <p:nvSpPr>
          <p:cNvPr id="4" name="Slide Number Placeholder 3"/>
          <p:cNvSpPr>
            <a:spLocks noGrp="1"/>
          </p:cNvSpPr>
          <p:nvPr>
            <p:ph type="sldNum" sz="quarter" idx="12"/>
          </p:nvPr>
        </p:nvSpPr>
        <p:spPr/>
        <p:txBody>
          <a:bodyPr/>
          <a:lstStyle/>
          <a:p>
            <a:fld id="{76323699-BB01-4497-AE42-76E7EAF67167}" type="slidenum">
              <a:rPr lang="de-DE" smtClean="0"/>
              <a:t>‹#›</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1" name="arrow.wav"/>
          </p:stSnd>
        </p:sndAc>
      </p:transition>
    </mc:Choice>
    <mc:Fallback xmlns="">
      <p:transition spd="slow" advClick="0" advTm="12000">
        <p:split orient="vert"/>
        <p:sndAc>
          <p:stSnd>
            <p:snd r:embed="rId3" name="arrow.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de-DE" smtClean="0"/>
              <a:t>Titelmasterformat durch Klicken bearbeiten</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B40FF9B2-0D92-48AA-8265-04C7942DA6DE}" type="datetimeFigureOut">
              <a:rPr lang="de-DE" smtClean="0"/>
              <a:t>20.10.2018</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76323699-BB01-4497-AE42-76E7EAF67167}" type="slidenum">
              <a:rPr lang="de-DE" smtClean="0"/>
              <a:t>‹#›</a:t>
            </a:fld>
            <a:endParaRPr lang="de-DE"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1" name="arrow.wav"/>
          </p:stSnd>
        </p:sndAc>
      </p:transition>
    </mc:Choice>
    <mc:Fallback xmlns="">
      <p:transition spd="slow" advClick="0" advTm="12000">
        <p:split orient="vert"/>
        <p:sndAc>
          <p:stSnd>
            <p:snd r:embed="rId3" name="arrow.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dirty="0" smtClean="0"/>
              <a:t>Bild durch Klicken auf Symbol hinzufügen</a:t>
            </a:r>
            <a:endParaRPr lang="en-US" dirty="0"/>
          </a:p>
        </p:txBody>
      </p:sp>
      <p:sp>
        <p:nvSpPr>
          <p:cNvPr id="5" name="Date Placeholder 4"/>
          <p:cNvSpPr>
            <a:spLocks noGrp="1"/>
          </p:cNvSpPr>
          <p:nvPr>
            <p:ph type="dt" sz="half" idx="10"/>
          </p:nvPr>
        </p:nvSpPr>
        <p:spPr/>
        <p:txBody>
          <a:bodyPr/>
          <a:lstStyle/>
          <a:p>
            <a:fld id="{B40FF9B2-0D92-48AA-8265-04C7942DA6DE}" type="datetimeFigureOut">
              <a:rPr lang="de-DE" smtClean="0"/>
              <a:t>20.10.2018</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76323699-BB01-4497-AE42-76E7EAF67167}" type="slidenum">
              <a:rPr lang="de-DE" smtClean="0"/>
              <a:t>‹#›</a:t>
            </a:fld>
            <a:endParaRPr lang="de-DE" dirty="0"/>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1" name="arrow.wav"/>
          </p:stSnd>
        </p:sndAc>
      </p:transition>
    </mc:Choice>
    <mc:Fallback xmlns="">
      <p:transition spd="slow" advClick="0" advTm="12000">
        <p:split orient="vert"/>
        <p:sndAc>
          <p:stSnd>
            <p:snd r:embed="rId3" name="arrow.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40FF9B2-0D92-48AA-8265-04C7942DA6DE}" type="datetimeFigureOut">
              <a:rPr lang="de-DE" smtClean="0"/>
              <a:t>20.10.2018</a:t>
            </a:fld>
            <a:endParaRPr lang="de-D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de-D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6323699-BB01-4497-AE42-76E7EAF67167}" type="slidenum">
              <a:rPr lang="de-DE" smtClean="0"/>
              <a:t>‹#›</a:t>
            </a:fld>
            <a:endParaRPr lang="de-DE"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500" advClick="0" advTm="12000">
        <p:split orient="vert"/>
        <p:sndAc>
          <p:stSnd>
            <p:snd r:embed="rId13" name="arrow.wav"/>
          </p:stSnd>
        </p:sndAc>
      </p:transition>
    </mc:Choice>
    <mc:Fallback xmlns="">
      <p:transition spd="slow" advClick="0" advTm="12000">
        <p:split orient="vert"/>
        <p:sndAc>
          <p:stSnd>
            <p:snd r:embed="rId14" name="arrow.wav"/>
          </p:stSnd>
        </p:sndAc>
      </p:transition>
    </mc:Fallback>
  </mc:AlternateConten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audio" Target="../media/audio1.wav"/></Relationships>
</file>

<file path=ppt/slides/_rels/slide5.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audio" Target="../media/audio1.wav"/></Relationships>
</file>

<file path=ppt/slides/_rels/slide6.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audio" Target="../media/audio1.wav"/></Relationships>
</file>

<file path=ppt/slides/_rels/slide7.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audio" Target="../media/audio1.wav"/></Relationships>
</file>

<file path=ppt/slides/_rels/slide8.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audio" Target="../media/audio1.wav"/><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457200" y="182880"/>
            <a:ext cx="8229600" cy="1085880"/>
          </a:xfrm>
        </p:spPr>
        <p:txBody>
          <a:bodyPr>
            <a:noAutofit/>
          </a:bodyPr>
          <a:lstStyle/>
          <a:p>
            <a:r>
              <a:rPr lang="de-DE" sz="4000" dirty="0" smtClean="0"/>
              <a:t>Infektions Schutzgesetz (InfSchG)               §§ 42 und 43</a:t>
            </a:r>
            <a:endParaRPr lang="de-DE" sz="4000" dirty="0"/>
          </a:p>
        </p:txBody>
      </p:sp>
      <p:sp>
        <p:nvSpPr>
          <p:cNvPr id="8" name="Textfeld 7"/>
          <p:cNvSpPr txBox="1"/>
          <p:nvPr/>
        </p:nvSpPr>
        <p:spPr>
          <a:xfrm>
            <a:off x="251520" y="1772816"/>
            <a:ext cx="8640960" cy="3416320"/>
          </a:xfrm>
          <a:prstGeom prst="rect">
            <a:avLst/>
          </a:prstGeom>
          <a:noFill/>
        </p:spPr>
        <p:txBody>
          <a:bodyPr wrap="square" rtlCol="0">
            <a:spAutoFit/>
          </a:bodyPr>
          <a:lstStyle/>
          <a:p>
            <a:pPr algn="ctr"/>
            <a:r>
              <a:rPr lang="de-DE" sz="3600" dirty="0" smtClean="0"/>
              <a:t>Herzlich Willkommen zur zweijährigen Nachbelehrung nach dem InfSchG</a:t>
            </a:r>
          </a:p>
          <a:p>
            <a:pPr algn="ctr"/>
            <a:endParaRPr lang="de-DE" sz="3600" dirty="0"/>
          </a:p>
          <a:p>
            <a:pPr algn="ctr"/>
            <a:endParaRPr lang="de-DE" sz="3600" dirty="0" smtClean="0"/>
          </a:p>
          <a:p>
            <a:pPr algn="ctr"/>
            <a:r>
              <a:rPr lang="de-DE" sz="3600" dirty="0" smtClean="0"/>
              <a:t>Gut aufpassen! Nach dem Film gibt es einen kleinen Test</a:t>
            </a:r>
            <a:endParaRPr lang="de-DE" sz="3600" dirty="0"/>
          </a:p>
        </p:txBody>
      </p:sp>
      <p:sp>
        <p:nvSpPr>
          <p:cNvPr id="9" name="Rechteck 8"/>
          <p:cNvSpPr/>
          <p:nvPr/>
        </p:nvSpPr>
        <p:spPr>
          <a:xfrm>
            <a:off x="1115616" y="3284984"/>
            <a:ext cx="712879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p:cNvSpPr/>
          <p:nvPr/>
        </p:nvSpPr>
        <p:spPr>
          <a:xfrm>
            <a:off x="1115616" y="5445224"/>
            <a:ext cx="7128792"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8539" y="6093295"/>
            <a:ext cx="3742946" cy="574567"/>
          </a:xfrm>
          <a:prstGeom prst="rect">
            <a:avLst/>
          </a:prstGeom>
        </p:spPr>
      </p:pic>
    </p:spTree>
    <p:extLst>
      <p:ext uri="{BB962C8B-B14F-4D97-AF65-F5344CB8AC3E}">
        <p14:creationId xmlns:p14="http://schemas.microsoft.com/office/powerpoint/2010/main" val="1983932347"/>
      </p:ext>
    </p:extLst>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2" name="arrow.wav"/>
          </p:stSnd>
        </p:sndAc>
      </p:transition>
    </mc:Choice>
    <mc:Fallback xmlns="">
      <p:transition spd="slow" advClick="0" advTm="12000">
        <p:split orient="vert"/>
        <p:sndAc>
          <p:stSnd>
            <p:snd r:embed="rId4" name="arrow.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de-DE" sz="3800" dirty="0" smtClean="0"/>
              <a:t>Und jetzt viel Erfolg beim kurzen Test- es sind nur 5 Fragen</a:t>
            </a:r>
            <a:endParaRPr lang="de-DE" sz="3800" dirty="0"/>
          </a:p>
        </p:txBody>
      </p:sp>
      <p:sp>
        <p:nvSpPr>
          <p:cNvPr id="5" name="Untertitel 4"/>
          <p:cNvSpPr>
            <a:spLocks noGrp="1"/>
          </p:cNvSpPr>
          <p:nvPr>
            <p:ph type="subTitle" idx="1"/>
          </p:nvPr>
        </p:nvSpPr>
        <p:spPr/>
        <p:txBody>
          <a:bodyPr/>
          <a:lstStyle/>
          <a:p>
            <a:r>
              <a:rPr lang="de-DE" dirty="0" smtClean="0"/>
              <a:t>Sie haben 5 Min Zeit</a:t>
            </a:r>
            <a:endParaRPr lang="de-DE"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9552" y="620688"/>
            <a:ext cx="8912647" cy="1368152"/>
          </a:xfrm>
          <a:prstGeom prst="rect">
            <a:avLst/>
          </a:prstGeom>
        </p:spPr>
      </p:pic>
      <p:sp>
        <p:nvSpPr>
          <p:cNvPr id="7" name="Textfeld 6"/>
          <p:cNvSpPr txBox="1"/>
          <p:nvPr/>
        </p:nvSpPr>
        <p:spPr>
          <a:xfrm>
            <a:off x="107504" y="5949280"/>
            <a:ext cx="8928992" cy="369332"/>
          </a:xfrm>
          <a:prstGeom prst="rect">
            <a:avLst/>
          </a:prstGeom>
          <a:noFill/>
        </p:spPr>
        <p:txBody>
          <a:bodyPr wrap="square" rtlCol="0">
            <a:spAutoFit/>
          </a:bodyPr>
          <a:lstStyle/>
          <a:p>
            <a:r>
              <a:rPr lang="de-DE" dirty="0" smtClean="0"/>
              <a:t>        Copyright by gastro-check24</a:t>
            </a:r>
            <a:endParaRPr lang="de-DE" dirty="0"/>
          </a:p>
        </p:txBody>
      </p:sp>
    </p:spTree>
    <p:extLst>
      <p:ext uri="{BB962C8B-B14F-4D97-AF65-F5344CB8AC3E}">
        <p14:creationId xmlns:p14="http://schemas.microsoft.com/office/powerpoint/2010/main" val="2151537807"/>
      </p:ext>
    </p:extLst>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2" name="arrow.wav"/>
          </p:stSnd>
        </p:sndAc>
      </p:transition>
    </mc:Choice>
    <mc:Fallback xmlns="">
      <p:transition spd="slow" advClick="0" advTm="12000">
        <p:split orient="vert"/>
        <p:sndAc>
          <p:stSnd>
            <p:snd r:embed="rId4" name="arrow.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Wer ist betroffen?</a:t>
            </a:r>
            <a:endParaRPr lang="de-DE" dirty="0"/>
          </a:p>
        </p:txBody>
      </p:sp>
      <p:sp>
        <p:nvSpPr>
          <p:cNvPr id="3" name="Textfeld 2"/>
          <p:cNvSpPr txBox="1"/>
          <p:nvPr/>
        </p:nvSpPr>
        <p:spPr>
          <a:xfrm>
            <a:off x="215516" y="2348880"/>
            <a:ext cx="8784976" cy="2585323"/>
          </a:xfrm>
          <a:prstGeom prst="rect">
            <a:avLst/>
          </a:prstGeom>
          <a:noFill/>
        </p:spPr>
        <p:txBody>
          <a:bodyPr wrap="square" rtlCol="0">
            <a:spAutoFit/>
          </a:bodyPr>
          <a:lstStyle/>
          <a:p>
            <a:pPr algn="ctr"/>
            <a:r>
              <a:rPr lang="de-DE" sz="5400" dirty="0" smtClean="0"/>
              <a:t>Alle, die in Deutschland in der Lebensmittel-Branche arbeiten !!!</a:t>
            </a:r>
            <a:endParaRPr lang="de-DE" sz="5400" dirty="0"/>
          </a:p>
        </p:txBody>
      </p:sp>
      <p:sp>
        <p:nvSpPr>
          <p:cNvPr id="4" name="Rechteck 3"/>
          <p:cNvSpPr/>
          <p:nvPr/>
        </p:nvSpPr>
        <p:spPr>
          <a:xfrm>
            <a:off x="395536" y="5589240"/>
            <a:ext cx="842493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6381328"/>
            <a:ext cx="373909" cy="370731"/>
          </a:xfrm>
          <a:prstGeom prst="rect">
            <a:avLst/>
          </a:prstGeom>
        </p:spPr>
      </p:pic>
    </p:spTree>
    <p:extLst>
      <p:ext uri="{BB962C8B-B14F-4D97-AF65-F5344CB8AC3E}">
        <p14:creationId xmlns:p14="http://schemas.microsoft.com/office/powerpoint/2010/main" val="2217162230"/>
      </p:ext>
    </p:extLst>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2" name="arrow.wav"/>
          </p:stSnd>
        </p:sndAc>
      </p:transition>
    </mc:Choice>
    <mc:Fallback xmlns="">
      <p:transition spd="slow" advClick="0" advTm="12000">
        <p:split orient="vert"/>
        <p:sndAc>
          <p:stSnd>
            <p:snd r:embed="rId4" name="arrow.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Worum geht es?</a:t>
            </a:r>
            <a:endParaRPr lang="de-DE" dirty="0"/>
          </a:p>
        </p:txBody>
      </p:sp>
      <p:sp>
        <p:nvSpPr>
          <p:cNvPr id="3" name="Textfeld 2"/>
          <p:cNvSpPr txBox="1"/>
          <p:nvPr/>
        </p:nvSpPr>
        <p:spPr>
          <a:xfrm>
            <a:off x="179512" y="2348880"/>
            <a:ext cx="8784976" cy="3416320"/>
          </a:xfrm>
          <a:prstGeom prst="rect">
            <a:avLst/>
          </a:prstGeom>
          <a:noFill/>
        </p:spPr>
        <p:txBody>
          <a:bodyPr wrap="square" rtlCol="0">
            <a:spAutoFit/>
          </a:bodyPr>
          <a:lstStyle/>
          <a:p>
            <a:pPr algn="ctr"/>
            <a:r>
              <a:rPr lang="de-DE" sz="3600" dirty="0" smtClean="0"/>
              <a:t>Beim Auftreten bestimmter Krankheiten darf ein Mitarbeiter nicht mehr arbeiten</a:t>
            </a:r>
          </a:p>
          <a:p>
            <a:pPr algn="ctr"/>
            <a:endParaRPr lang="de-DE" sz="3600" dirty="0"/>
          </a:p>
          <a:p>
            <a:pPr algn="ctr"/>
            <a:r>
              <a:rPr lang="de-DE" sz="3600" dirty="0" smtClean="0"/>
              <a:t>&amp;</a:t>
            </a:r>
          </a:p>
          <a:p>
            <a:pPr algn="ctr"/>
            <a:endParaRPr lang="de-DE" sz="3600" dirty="0"/>
          </a:p>
          <a:p>
            <a:pPr algn="ctr"/>
            <a:r>
              <a:rPr lang="de-DE" sz="3600" dirty="0" smtClean="0"/>
              <a:t>Übernahme von Eigenverantwortung</a:t>
            </a:r>
            <a:endParaRPr lang="de-DE" sz="3600" dirty="0"/>
          </a:p>
        </p:txBody>
      </p:sp>
      <p:sp>
        <p:nvSpPr>
          <p:cNvPr id="4" name="Rechteck 3"/>
          <p:cNvSpPr/>
          <p:nvPr/>
        </p:nvSpPr>
        <p:spPr>
          <a:xfrm>
            <a:off x="343677" y="3717032"/>
            <a:ext cx="8568952"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Rechteck 4"/>
          <p:cNvSpPr/>
          <p:nvPr/>
        </p:nvSpPr>
        <p:spPr>
          <a:xfrm>
            <a:off x="323528" y="4797152"/>
            <a:ext cx="8568952" cy="1440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019" y="6309320"/>
            <a:ext cx="385018" cy="381746"/>
          </a:xfrm>
          <a:prstGeom prst="rect">
            <a:avLst/>
          </a:prstGeom>
        </p:spPr>
      </p:pic>
    </p:spTree>
    <p:extLst>
      <p:ext uri="{BB962C8B-B14F-4D97-AF65-F5344CB8AC3E}">
        <p14:creationId xmlns:p14="http://schemas.microsoft.com/office/powerpoint/2010/main" val="3257872334"/>
      </p:ext>
    </p:extLst>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2" name="arrow.wav"/>
          </p:stSnd>
        </p:sndAc>
      </p:transition>
    </mc:Choice>
    <mc:Fallback xmlns="">
      <p:transition spd="slow" advClick="0" advTm="12000">
        <p:split orient="vert"/>
        <p:sndAc>
          <p:stSnd>
            <p:snd r:embed="rId4" name="arrow.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4400" dirty="0" smtClean="0"/>
              <a:t>Wann darf ich nicht mehr arbeiten?</a:t>
            </a:r>
            <a:endParaRPr lang="de-DE" sz="4400" dirty="0"/>
          </a:p>
        </p:txBody>
      </p:sp>
      <p:graphicFrame>
        <p:nvGraphicFramePr>
          <p:cNvPr id="5" name="Diagramm 4"/>
          <p:cNvGraphicFramePr/>
          <p:nvPr>
            <p:extLst>
              <p:ext uri="{D42A27DB-BD31-4B8C-83A1-F6EECF244321}">
                <p14:modId xmlns:p14="http://schemas.microsoft.com/office/powerpoint/2010/main" val="2159932297"/>
              </p:ext>
            </p:extLst>
          </p:nvPr>
        </p:nvGraphicFramePr>
        <p:xfrm>
          <a:off x="251520" y="1916832"/>
          <a:ext cx="8568952"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Grafik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7504" y="6381328"/>
            <a:ext cx="385018" cy="381746"/>
          </a:xfrm>
          <a:prstGeom prst="rect">
            <a:avLst/>
          </a:prstGeom>
        </p:spPr>
      </p:pic>
    </p:spTree>
    <p:extLst>
      <p:ext uri="{BB962C8B-B14F-4D97-AF65-F5344CB8AC3E}">
        <p14:creationId xmlns:p14="http://schemas.microsoft.com/office/powerpoint/2010/main" val="1285137703"/>
      </p:ext>
    </p:extLst>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2" name="arrow.wav"/>
          </p:stSnd>
        </p:sndAc>
      </p:transition>
    </mc:Choice>
    <mc:Fallback xmlns="">
      <p:transition spd="slow" advClick="0" advTm="12000">
        <p:split orient="vert"/>
        <p:sndAc>
          <p:stSnd>
            <p:snd r:embed="rId9" name="arrow.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4400" dirty="0" smtClean="0"/>
              <a:t>Wann darf ich nicht mehr arbeiten?</a:t>
            </a:r>
            <a:endParaRPr lang="de-DE" sz="4400" dirty="0"/>
          </a:p>
        </p:txBody>
      </p:sp>
      <p:graphicFrame>
        <p:nvGraphicFramePr>
          <p:cNvPr id="5" name="Diagramm 4"/>
          <p:cNvGraphicFramePr/>
          <p:nvPr>
            <p:extLst>
              <p:ext uri="{D42A27DB-BD31-4B8C-83A1-F6EECF244321}">
                <p14:modId xmlns:p14="http://schemas.microsoft.com/office/powerpoint/2010/main" val="1159148138"/>
              </p:ext>
            </p:extLst>
          </p:nvPr>
        </p:nvGraphicFramePr>
        <p:xfrm>
          <a:off x="251520" y="1916832"/>
          <a:ext cx="8568952"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Grafik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7504" y="6381328"/>
            <a:ext cx="385018" cy="381746"/>
          </a:xfrm>
          <a:prstGeom prst="rect">
            <a:avLst/>
          </a:prstGeom>
        </p:spPr>
      </p:pic>
    </p:spTree>
    <p:extLst>
      <p:ext uri="{BB962C8B-B14F-4D97-AF65-F5344CB8AC3E}">
        <p14:creationId xmlns:p14="http://schemas.microsoft.com/office/powerpoint/2010/main" val="961256901"/>
      </p:ext>
    </p:extLst>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2" name="arrow.wav"/>
          </p:stSnd>
        </p:sndAc>
      </p:transition>
    </mc:Choice>
    <mc:Fallback xmlns="">
      <p:transition spd="slow" advClick="0" advTm="12000">
        <p:split orient="vert"/>
        <p:sndAc>
          <p:stSnd>
            <p:snd r:embed="rId9" name="arrow.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dirty="0" smtClean="0"/>
              <a:t>Was mache ich bei solchen Anzeichen oder wenn ich mir nicht sicher bin?</a:t>
            </a:r>
            <a:endParaRPr lang="de-DE" sz="3600" dirty="0"/>
          </a:p>
        </p:txBody>
      </p:sp>
      <p:graphicFrame>
        <p:nvGraphicFramePr>
          <p:cNvPr id="3" name="Diagramm 2"/>
          <p:cNvGraphicFramePr/>
          <p:nvPr>
            <p:extLst>
              <p:ext uri="{D42A27DB-BD31-4B8C-83A1-F6EECF244321}">
                <p14:modId xmlns:p14="http://schemas.microsoft.com/office/powerpoint/2010/main" val="1928362477"/>
              </p:ext>
            </p:extLst>
          </p:nvPr>
        </p:nvGraphicFramePr>
        <p:xfrm>
          <a:off x="323528" y="2204864"/>
          <a:ext cx="856895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Grafik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7504" y="6381328"/>
            <a:ext cx="385018" cy="381746"/>
          </a:xfrm>
          <a:prstGeom prst="rect">
            <a:avLst/>
          </a:prstGeom>
        </p:spPr>
      </p:pic>
    </p:spTree>
    <p:extLst>
      <p:ext uri="{BB962C8B-B14F-4D97-AF65-F5344CB8AC3E}">
        <p14:creationId xmlns:p14="http://schemas.microsoft.com/office/powerpoint/2010/main" val="2200894144"/>
      </p:ext>
    </p:extLst>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2" name="arrow.wav"/>
          </p:stSnd>
        </p:sndAc>
      </p:transition>
    </mc:Choice>
    <mc:Fallback xmlns="">
      <p:transition spd="slow" advClick="0" advTm="12000">
        <p:split orient="vert"/>
        <p:sndAc>
          <p:stSnd>
            <p:snd r:embed="rId9" name="arrow.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Wie verhalte ich mich bei einer Urlaubsreise</a:t>
            </a:r>
            <a:endParaRPr lang="de-DE" sz="3200" dirty="0"/>
          </a:p>
        </p:txBody>
      </p:sp>
      <p:graphicFrame>
        <p:nvGraphicFramePr>
          <p:cNvPr id="4" name="Diagramm 3"/>
          <p:cNvGraphicFramePr/>
          <p:nvPr>
            <p:extLst>
              <p:ext uri="{D42A27DB-BD31-4B8C-83A1-F6EECF244321}">
                <p14:modId xmlns:p14="http://schemas.microsoft.com/office/powerpoint/2010/main" val="3938531762"/>
              </p:ext>
            </p:extLst>
          </p:nvPr>
        </p:nvGraphicFramePr>
        <p:xfrm>
          <a:off x="251520" y="1988840"/>
          <a:ext cx="8640960" cy="4608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Grafik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7504" y="6381328"/>
            <a:ext cx="373909" cy="370731"/>
          </a:xfrm>
          <a:prstGeom prst="rect">
            <a:avLst/>
          </a:prstGeom>
        </p:spPr>
      </p:pic>
    </p:spTree>
    <p:extLst>
      <p:ext uri="{BB962C8B-B14F-4D97-AF65-F5344CB8AC3E}">
        <p14:creationId xmlns:p14="http://schemas.microsoft.com/office/powerpoint/2010/main" val="3911182298"/>
      </p:ext>
    </p:extLst>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2" name="arrow.wav"/>
          </p:stSnd>
        </p:sndAc>
      </p:transition>
    </mc:Choice>
    <mc:Fallback xmlns="">
      <p:transition spd="slow" advClick="0" advTm="12000">
        <p:split orient="vert"/>
        <p:sndAc>
          <p:stSnd>
            <p:snd r:embed="rId9" name="arrow.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Zusammenfassung</a:t>
            </a:r>
            <a:endParaRPr lang="de-DE" dirty="0"/>
          </a:p>
        </p:txBody>
      </p:sp>
      <p:graphicFrame>
        <p:nvGraphicFramePr>
          <p:cNvPr id="4" name="Diagramm 3"/>
          <p:cNvGraphicFramePr/>
          <p:nvPr>
            <p:extLst>
              <p:ext uri="{D42A27DB-BD31-4B8C-83A1-F6EECF244321}">
                <p14:modId xmlns:p14="http://schemas.microsoft.com/office/powerpoint/2010/main" val="3898305441"/>
              </p:ext>
            </p:extLst>
          </p:nvPr>
        </p:nvGraphicFramePr>
        <p:xfrm>
          <a:off x="179512" y="1628800"/>
          <a:ext cx="8568952"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5519535"/>
      </p:ext>
    </p:extLst>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2" name="arrow.wav"/>
          </p:stSnd>
        </p:sndAc>
      </p:transition>
    </mc:Choice>
    <mc:Fallback xmlns="">
      <p:transition spd="slow" advClick="0" advTm="12000">
        <p:split orient="vert"/>
        <p:sndAc>
          <p:stSnd>
            <p:snd r:embed="rId8" name="arrow.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Fazit</a:t>
            </a:r>
            <a:endParaRPr lang="de-DE" dirty="0"/>
          </a:p>
        </p:txBody>
      </p:sp>
      <p:graphicFrame>
        <p:nvGraphicFramePr>
          <p:cNvPr id="5" name="Diagramm 4"/>
          <p:cNvGraphicFramePr/>
          <p:nvPr>
            <p:extLst>
              <p:ext uri="{D42A27DB-BD31-4B8C-83A1-F6EECF244321}">
                <p14:modId xmlns:p14="http://schemas.microsoft.com/office/powerpoint/2010/main" val="1510202068"/>
              </p:ext>
            </p:extLst>
          </p:nvPr>
        </p:nvGraphicFramePr>
        <p:xfrm>
          <a:off x="179512" y="1700808"/>
          <a:ext cx="8712968"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Grafik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7504" y="6309320"/>
            <a:ext cx="446534" cy="442739"/>
          </a:xfrm>
          <a:prstGeom prst="rect">
            <a:avLst/>
          </a:prstGeom>
        </p:spPr>
      </p:pic>
    </p:spTree>
    <p:extLst>
      <p:ext uri="{BB962C8B-B14F-4D97-AF65-F5344CB8AC3E}">
        <p14:creationId xmlns:p14="http://schemas.microsoft.com/office/powerpoint/2010/main" val="933067811"/>
      </p:ext>
    </p:extLst>
  </p:cSld>
  <p:clrMapOvr>
    <a:masterClrMapping/>
  </p:clrMapOvr>
  <mc:AlternateContent xmlns:mc="http://schemas.openxmlformats.org/markup-compatibility/2006" xmlns:p14="http://schemas.microsoft.com/office/powerpoint/2010/main">
    <mc:Choice Requires="p14">
      <p:transition spd="slow" p14:dur="1500" advClick="0" advTm="12000">
        <p:split orient="vert"/>
        <p:sndAc>
          <p:stSnd>
            <p:snd r:embed="rId2" name="arrow.wav"/>
          </p:stSnd>
        </p:sndAc>
      </p:transition>
    </mc:Choice>
    <mc:Fallback xmlns="">
      <p:transition spd="slow" advClick="0" advTm="12000">
        <p:split orient="vert"/>
        <p:sndAc>
          <p:stSnd>
            <p:snd r:embed="rId9" name="arrow.wav"/>
          </p:stSnd>
        </p:sndAc>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49B521459D21542B687DF7E969E8C0F" ma:contentTypeVersion="12" ma:contentTypeDescription="Ein neues Dokument erstellen." ma:contentTypeScope="" ma:versionID="59865110bca9a43e0d10f72d30650706">
  <xsd:schema xmlns:xsd="http://www.w3.org/2001/XMLSchema" xmlns:xs="http://www.w3.org/2001/XMLSchema" xmlns:p="http://schemas.microsoft.com/office/2006/metadata/properties" xmlns:ns2="2e136e29-f703-48e5-967b-d4efa5bb419a" xmlns:ns3="0a8237cb-2870-4d88-816a-6a0c91dad7e9" targetNamespace="http://schemas.microsoft.com/office/2006/metadata/properties" ma:root="true" ma:fieldsID="f0ea364b1e2ba872ebbde935a563d214" ns2:_="" ns3:_="">
    <xsd:import namespace="2e136e29-f703-48e5-967b-d4efa5bb419a"/>
    <xsd:import namespace="0a8237cb-2870-4d88-816a-6a0c91dad7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136e29-f703-48e5-967b-d4efa5bb41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8237cb-2870-4d88-816a-6a0c91dad7e9"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2A2ADD-8581-4565-B788-9013A836F977}"/>
</file>

<file path=customXml/itemProps2.xml><?xml version="1.0" encoding="utf-8"?>
<ds:datastoreItem xmlns:ds="http://schemas.openxmlformats.org/officeDocument/2006/customXml" ds:itemID="{C9071D02-F8EB-415C-B3C3-33286D8565B9}"/>
</file>

<file path=customXml/itemProps3.xml><?xml version="1.0" encoding="utf-8"?>
<ds:datastoreItem xmlns:ds="http://schemas.openxmlformats.org/officeDocument/2006/customXml" ds:itemID="{3740BFB0-9B71-439D-B9D5-AF9CBFA17355}"/>
</file>

<file path=docProps/app.xml><?xml version="1.0" encoding="utf-8"?>
<Properties xmlns="http://schemas.openxmlformats.org/officeDocument/2006/extended-properties" xmlns:vt="http://schemas.openxmlformats.org/officeDocument/2006/docPropsVTypes">
  <Template>TC101790490[[fn=Decatur]]</Template>
  <TotalTime>0</TotalTime>
  <Words>470</Words>
  <Application>Microsoft Office PowerPoint</Application>
  <PresentationFormat>On-screen Show (4:3)</PresentationFormat>
  <Paragraphs>48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Bodoni MT Condensed</vt:lpstr>
      <vt:lpstr>Courier New</vt:lpstr>
      <vt:lpstr>Franklin Gothic Book</vt:lpstr>
      <vt:lpstr>Wingdings</vt:lpstr>
      <vt:lpstr>Decatur</vt:lpstr>
      <vt:lpstr>Infektions Schutzgesetz (InfSchG)               §§ 42 und 43</vt:lpstr>
      <vt:lpstr>Wer ist betroffen?</vt:lpstr>
      <vt:lpstr>Worum geht es?</vt:lpstr>
      <vt:lpstr>Wann darf ich nicht mehr arbeiten?</vt:lpstr>
      <vt:lpstr>Wann darf ich nicht mehr arbeiten?</vt:lpstr>
      <vt:lpstr>Was mache ich bei solchen Anzeichen oder wenn ich mir nicht sicher bin?</vt:lpstr>
      <vt:lpstr>Wie verhalte ich mich bei einer Urlaubsreise</vt:lpstr>
      <vt:lpstr>Zusammenfassung</vt:lpstr>
      <vt:lpstr>Fazit</vt:lpstr>
      <vt:lpstr>Und jetzt viel Erfolg beim kurzen Test- es sind nur 5 Fragen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Infektions Schutzgesetz (InfSchG)               §§ 42 und 43</dc:title>
  <dc:creator>Gastro-check24</dc:creator>
  <cp:lastModifiedBy>Senior Doctor MS6-CRW017513</cp:lastModifiedBy>
  <cp:revision>30</cp:revision>
  <dcterms:created xsi:type="dcterms:W3CDTF">2012-02-29T10:03:09Z</dcterms:created>
  <dcterms:modified xsi:type="dcterms:W3CDTF">2018-10-20T18:40:34Z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0x010100649B521459D21542B687DF7E969E8C0F</vt:lpwstr>
  </property>
</Properties>
</file>